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
  </p:notesMasterIdLst>
  <p:handoutMasterIdLst>
    <p:handoutMasterId r:id="rId16"/>
  </p:handoutMasterIdLst>
  <p:sldIdLst>
    <p:sldId id="279" r:id="rId5"/>
    <p:sldId id="287" r:id="rId6"/>
    <p:sldId id="270" r:id="rId7"/>
    <p:sldId id="288" r:id="rId8"/>
    <p:sldId id="289" r:id="rId9"/>
    <p:sldId id="271" r:id="rId10"/>
    <p:sldId id="273" r:id="rId11"/>
    <p:sldId id="274" r:id="rId12"/>
    <p:sldId id="278" r:id="rId13"/>
    <p:sldId id="283" r:id="rId14"/>
  </p:sldIdLst>
  <p:sldSz cx="12188825" cy="6858000"/>
  <p:notesSz cx="6858000" cy="9144000"/>
  <p:defaultTextStyle>
    <a:defPPr rtl="0">
      <a:defRPr lang="es-e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6"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3447BB-5D67-496B-8E87-E561075AD55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280" autoAdjust="0"/>
  </p:normalViewPr>
  <p:slideViewPr>
    <p:cSldViewPr>
      <p:cViewPr varScale="1">
        <p:scale>
          <a:sx n="116" d="100"/>
          <a:sy n="116" d="100"/>
        </p:scale>
        <p:origin x="2022" y="96"/>
      </p:cViewPr>
      <p:guideLst>
        <p:guide orient="horz" pos="2160"/>
        <p:guide pos="3839"/>
      </p:guideLst>
    </p:cSldViewPr>
  </p:slideViewPr>
  <p:notesTextViewPr>
    <p:cViewPr>
      <p:scale>
        <a:sx n="1" d="1"/>
        <a:sy n="1" d="1"/>
      </p:scale>
      <p:origin x="0" y="0"/>
    </p:cViewPr>
  </p:notesTextViewPr>
  <p:notesViewPr>
    <p:cSldViewPr showGuides="1">
      <p:cViewPr varScale="1">
        <p:scale>
          <a:sx n="88" d="100"/>
          <a:sy n="88" d="100"/>
        </p:scale>
        <p:origin x="3024" y="6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es-ES" dirty="0"/>
          </a:p>
        </p:txBody>
      </p:sp>
      <p:sp>
        <p:nvSpPr>
          <p:cNvPr id="3" name="Marcador de posición de fech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l" rtl="0">
              <a:defRPr sz="1200"/>
            </a:lvl1pPr>
          </a:lstStyle>
          <a:p>
            <a:pPr algn="r" rtl="0"/>
            <a:fld id="{17011C6F-C288-409C-AD48-1488E38FD8A8}" type="datetime1">
              <a:rPr lang="es-ES" smtClean="0"/>
              <a:t>03/04/2025</a:t>
            </a:fld>
            <a:endParaRPr lang="es-ES" dirty="0"/>
          </a:p>
        </p:txBody>
      </p:sp>
      <p:sp>
        <p:nvSpPr>
          <p:cNvPr id="4" name="Marcador de posición de pie de pá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es-ES" dirty="0"/>
          </a:p>
        </p:txBody>
      </p:sp>
      <p:sp>
        <p:nvSpPr>
          <p:cNvPr id="5" name="Marcador de posición de número de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l" rtl="0">
              <a:defRPr sz="1200"/>
            </a:lvl1pPr>
          </a:lstStyle>
          <a:p>
            <a:pPr algn="r" rtl="0"/>
            <a:fld id="{DA52D9BF-D574-4807-B36C-9E2A025BE826}" type="slidenum">
              <a:rPr lang="es-ES" smtClean="0"/>
              <a:pPr algn="r" rtl="0"/>
              <a:t>‹Nº›</a:t>
            </a:fld>
            <a:endParaRPr lang="es-ES" dirty="0"/>
          </a:p>
        </p:txBody>
      </p:sp>
    </p:spTree>
    <p:extLst>
      <p:ext uri="{BB962C8B-B14F-4D97-AF65-F5344CB8AC3E}">
        <p14:creationId xmlns:p14="http://schemas.microsoft.com/office/powerpoint/2010/main" val="230679213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es-ES" noProof="0" dirty="0"/>
          </a:p>
        </p:txBody>
      </p:sp>
      <p:sp>
        <p:nvSpPr>
          <p:cNvPr id="3" name="Marcador de posición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993C7A80-60A9-45CE-8B7E-3428BB3E7EEE}" type="datetime1">
              <a:rPr lang="es-ES" noProof="0" smtClean="0"/>
              <a:pPr/>
              <a:t>03/04/2025</a:t>
            </a:fld>
            <a:endParaRPr lang="es-ES" noProof="0" dirty="0"/>
          </a:p>
        </p:txBody>
      </p:sp>
      <p:sp>
        <p:nvSpPr>
          <p:cNvPr id="4" name="Marcador de posición de imagen d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9E11EC53-F507-411E-9ADC-FBCFECE09D3D}" type="slidenum">
              <a:rPr lang="es-ES" noProof="0" smtClean="0"/>
              <a:pPr/>
              <a:t>‹Nº›</a:t>
            </a:fld>
            <a:endParaRPr lang="es-ES" noProof="0" dirty="0"/>
          </a:p>
        </p:txBody>
      </p:sp>
    </p:spTree>
    <p:extLst>
      <p:ext uri="{BB962C8B-B14F-4D97-AF65-F5344CB8AC3E}">
        <p14:creationId xmlns:p14="http://schemas.microsoft.com/office/powerpoint/2010/main" val="758182631"/>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E11EC53-F507-411E-9ADC-FBCFECE09D3D}" type="slidenum">
              <a:rPr lang="es-ES" noProof="0" smtClean="0"/>
              <a:pPr/>
              <a:t>1</a:t>
            </a:fld>
            <a:endParaRPr lang="es-ES" noProof="0" dirty="0"/>
          </a:p>
        </p:txBody>
      </p:sp>
    </p:spTree>
    <p:extLst>
      <p:ext uri="{BB962C8B-B14F-4D97-AF65-F5344CB8AC3E}">
        <p14:creationId xmlns:p14="http://schemas.microsoft.com/office/powerpoint/2010/main" val="5412799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9E11EC53-F507-411E-9ADC-FBCFECE09D3D}" type="slidenum">
              <a:rPr lang="es-ES" smtClean="0"/>
              <a:pPr/>
              <a:t>10</a:t>
            </a:fld>
            <a:endParaRPr lang="es-ES" dirty="0"/>
          </a:p>
        </p:txBody>
      </p:sp>
    </p:spTree>
    <p:extLst>
      <p:ext uri="{BB962C8B-B14F-4D97-AF65-F5344CB8AC3E}">
        <p14:creationId xmlns:p14="http://schemas.microsoft.com/office/powerpoint/2010/main" val="29946467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E11EC53-F507-411E-9ADC-FBCFECE09D3D}" type="slidenum">
              <a:rPr lang="es-ES" noProof="0" smtClean="0"/>
              <a:pPr/>
              <a:t>2</a:t>
            </a:fld>
            <a:endParaRPr lang="es-ES" noProof="0" dirty="0"/>
          </a:p>
        </p:txBody>
      </p:sp>
    </p:spTree>
    <p:extLst>
      <p:ext uri="{BB962C8B-B14F-4D97-AF65-F5344CB8AC3E}">
        <p14:creationId xmlns:p14="http://schemas.microsoft.com/office/powerpoint/2010/main" val="1596237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9E11EC53-F507-411E-9ADC-FBCFECE09D3D}" type="slidenum">
              <a:rPr lang="es-ES" smtClean="0"/>
              <a:pPr/>
              <a:t>3</a:t>
            </a:fld>
            <a:endParaRPr lang="es-ES" dirty="0"/>
          </a:p>
        </p:txBody>
      </p:sp>
    </p:spTree>
    <p:extLst>
      <p:ext uri="{BB962C8B-B14F-4D97-AF65-F5344CB8AC3E}">
        <p14:creationId xmlns:p14="http://schemas.microsoft.com/office/powerpoint/2010/main" val="3584400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E11EC53-F507-411E-9ADC-FBCFECE09D3D}" type="slidenum">
              <a:rPr lang="es-ES" noProof="0" smtClean="0"/>
              <a:pPr/>
              <a:t>4</a:t>
            </a:fld>
            <a:endParaRPr lang="es-ES" noProof="0" dirty="0"/>
          </a:p>
        </p:txBody>
      </p:sp>
    </p:spTree>
    <p:extLst>
      <p:ext uri="{BB962C8B-B14F-4D97-AF65-F5344CB8AC3E}">
        <p14:creationId xmlns:p14="http://schemas.microsoft.com/office/powerpoint/2010/main" val="14580492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E11EC53-F507-411E-9ADC-FBCFECE09D3D}" type="slidenum">
              <a:rPr lang="es-ES" noProof="0" smtClean="0"/>
              <a:pPr/>
              <a:t>5</a:t>
            </a:fld>
            <a:endParaRPr lang="es-ES" noProof="0" dirty="0"/>
          </a:p>
        </p:txBody>
      </p:sp>
    </p:spTree>
    <p:extLst>
      <p:ext uri="{BB962C8B-B14F-4D97-AF65-F5344CB8AC3E}">
        <p14:creationId xmlns:p14="http://schemas.microsoft.com/office/powerpoint/2010/main" val="604198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E11EC53-F507-411E-9ADC-FBCFECE09D3D}" type="slidenum">
              <a:rPr lang="es-ES" noProof="0" smtClean="0"/>
              <a:pPr/>
              <a:t>6</a:t>
            </a:fld>
            <a:endParaRPr lang="es-ES" noProof="0" dirty="0"/>
          </a:p>
        </p:txBody>
      </p:sp>
    </p:spTree>
    <p:extLst>
      <p:ext uri="{BB962C8B-B14F-4D97-AF65-F5344CB8AC3E}">
        <p14:creationId xmlns:p14="http://schemas.microsoft.com/office/powerpoint/2010/main" val="930377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E11EC53-F507-411E-9ADC-FBCFECE09D3D}" type="slidenum">
              <a:rPr lang="es-ES" noProof="0" smtClean="0"/>
              <a:pPr/>
              <a:t>7</a:t>
            </a:fld>
            <a:endParaRPr lang="es-ES" noProof="0" dirty="0"/>
          </a:p>
        </p:txBody>
      </p:sp>
    </p:spTree>
    <p:extLst>
      <p:ext uri="{BB962C8B-B14F-4D97-AF65-F5344CB8AC3E}">
        <p14:creationId xmlns:p14="http://schemas.microsoft.com/office/powerpoint/2010/main" val="4046530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E11EC53-F507-411E-9ADC-FBCFECE09D3D}" type="slidenum">
              <a:rPr lang="es-ES" noProof="0" smtClean="0"/>
              <a:pPr/>
              <a:t>8</a:t>
            </a:fld>
            <a:endParaRPr lang="es-ES" noProof="0" dirty="0"/>
          </a:p>
        </p:txBody>
      </p:sp>
    </p:spTree>
    <p:extLst>
      <p:ext uri="{BB962C8B-B14F-4D97-AF65-F5344CB8AC3E}">
        <p14:creationId xmlns:p14="http://schemas.microsoft.com/office/powerpoint/2010/main" val="2038487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9E11EC53-F507-411E-9ADC-FBCFECE09D3D}" type="slidenum">
              <a:rPr lang="es-ES" noProof="0" smtClean="0"/>
              <a:pPr/>
              <a:t>9</a:t>
            </a:fld>
            <a:endParaRPr lang="es-ES" noProof="0" dirty="0"/>
          </a:p>
        </p:txBody>
      </p:sp>
    </p:spTree>
    <p:extLst>
      <p:ext uri="{BB962C8B-B14F-4D97-AF65-F5344CB8AC3E}">
        <p14:creationId xmlns:p14="http://schemas.microsoft.com/office/powerpoint/2010/main" val="703187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8" name="Triángulo isósceles 5"/>
          <p:cNvSpPr/>
          <p:nvPr/>
        </p:nvSpPr>
        <p:spPr>
          <a:xfrm>
            <a:off x="-1607" y="-1115"/>
            <a:ext cx="12190403" cy="6863692"/>
          </a:xfrm>
          <a:custGeom>
            <a:avLst/>
            <a:gdLst/>
            <a:ahLst/>
            <a:cxnLst/>
            <a:rect l="l" t="t" r="r" b="b"/>
            <a:pathLst>
              <a:path w="9145184" h="5147769">
                <a:moveTo>
                  <a:pt x="4573206" y="2611793"/>
                </a:moveTo>
                <a:lnTo>
                  <a:pt x="4673081" y="5144337"/>
                </a:lnTo>
                <a:lnTo>
                  <a:pt x="4473331" y="5144337"/>
                </a:lnTo>
                <a:close/>
                <a:moveTo>
                  <a:pt x="4571642" y="2577669"/>
                </a:moveTo>
                <a:lnTo>
                  <a:pt x="4568842" y="2582993"/>
                </a:lnTo>
                <a:lnTo>
                  <a:pt x="4572592" y="2595063"/>
                </a:lnTo>
                <a:lnTo>
                  <a:pt x="4576342" y="2582993"/>
                </a:lnTo>
                <a:lnTo>
                  <a:pt x="4573542" y="2577669"/>
                </a:lnTo>
                <a:lnTo>
                  <a:pt x="4576527" y="2582398"/>
                </a:lnTo>
                <a:lnTo>
                  <a:pt x="4577948" y="2577822"/>
                </a:lnTo>
                <a:lnTo>
                  <a:pt x="4576812" y="2582849"/>
                </a:lnTo>
                <a:lnTo>
                  <a:pt x="6195680" y="5147769"/>
                </a:lnTo>
                <a:lnTo>
                  <a:pt x="5925258" y="5147769"/>
                </a:lnTo>
                <a:lnTo>
                  <a:pt x="4576648" y="2583574"/>
                </a:lnTo>
                <a:lnTo>
                  <a:pt x="4573436" y="2597778"/>
                </a:lnTo>
                <a:lnTo>
                  <a:pt x="5365626" y="5147732"/>
                </a:lnTo>
                <a:lnTo>
                  <a:pt x="5148352" y="5147731"/>
                </a:lnTo>
                <a:lnTo>
                  <a:pt x="4572592" y="2601509"/>
                </a:lnTo>
                <a:lnTo>
                  <a:pt x="3996832" y="5147731"/>
                </a:lnTo>
                <a:lnTo>
                  <a:pt x="3779558" y="5147732"/>
                </a:lnTo>
                <a:lnTo>
                  <a:pt x="4571749" y="2597778"/>
                </a:lnTo>
                <a:lnTo>
                  <a:pt x="4568537" y="2583574"/>
                </a:lnTo>
                <a:lnTo>
                  <a:pt x="3219926" y="5147769"/>
                </a:lnTo>
                <a:lnTo>
                  <a:pt x="2949504" y="5147769"/>
                </a:lnTo>
                <a:lnTo>
                  <a:pt x="4568373" y="2582849"/>
                </a:lnTo>
                <a:lnTo>
                  <a:pt x="4567236" y="2577822"/>
                </a:lnTo>
                <a:lnTo>
                  <a:pt x="4568658" y="2582398"/>
                </a:lnTo>
                <a:close/>
                <a:moveTo>
                  <a:pt x="4575557" y="2575085"/>
                </a:moveTo>
                <a:lnTo>
                  <a:pt x="7359080" y="5147393"/>
                </a:lnTo>
                <a:lnTo>
                  <a:pt x="6952676" y="5147393"/>
                </a:lnTo>
                <a:close/>
                <a:moveTo>
                  <a:pt x="4569627" y="2575085"/>
                </a:moveTo>
                <a:lnTo>
                  <a:pt x="2192508" y="5147393"/>
                </a:lnTo>
                <a:lnTo>
                  <a:pt x="1786104" y="5147393"/>
                </a:lnTo>
                <a:close/>
                <a:moveTo>
                  <a:pt x="4575024" y="2574459"/>
                </a:moveTo>
                <a:lnTo>
                  <a:pt x="4578940" y="2575344"/>
                </a:lnTo>
                <a:lnTo>
                  <a:pt x="4578048" y="2574781"/>
                </a:lnTo>
                <a:lnTo>
                  <a:pt x="4579253" y="2575415"/>
                </a:lnTo>
                <a:lnTo>
                  <a:pt x="9145184" y="3607878"/>
                </a:lnTo>
                <a:lnTo>
                  <a:pt x="9145184" y="3994264"/>
                </a:lnTo>
                <a:lnTo>
                  <a:pt x="4580914" y="2576289"/>
                </a:lnTo>
                <a:lnTo>
                  <a:pt x="9144554" y="4976484"/>
                </a:lnTo>
                <a:lnTo>
                  <a:pt x="9144554" y="5147483"/>
                </a:lnTo>
                <a:lnTo>
                  <a:pt x="8654212" y="5147483"/>
                </a:lnTo>
                <a:lnTo>
                  <a:pt x="4579973" y="2575996"/>
                </a:lnTo>
                <a:close/>
                <a:moveTo>
                  <a:pt x="4570160" y="2574459"/>
                </a:moveTo>
                <a:lnTo>
                  <a:pt x="4565211" y="2575996"/>
                </a:lnTo>
                <a:lnTo>
                  <a:pt x="490972" y="5147483"/>
                </a:lnTo>
                <a:lnTo>
                  <a:pt x="629" y="5147483"/>
                </a:lnTo>
                <a:lnTo>
                  <a:pt x="630" y="4976484"/>
                </a:lnTo>
                <a:lnTo>
                  <a:pt x="4564270" y="2576289"/>
                </a:lnTo>
                <a:lnTo>
                  <a:pt x="0" y="3994264"/>
                </a:lnTo>
                <a:lnTo>
                  <a:pt x="0" y="3607878"/>
                </a:lnTo>
                <a:lnTo>
                  <a:pt x="4565931" y="2575415"/>
                </a:lnTo>
                <a:lnTo>
                  <a:pt x="4567137" y="2574781"/>
                </a:lnTo>
                <a:lnTo>
                  <a:pt x="4566244" y="2575344"/>
                </a:lnTo>
                <a:close/>
                <a:moveTo>
                  <a:pt x="630" y="286"/>
                </a:moveTo>
                <a:lnTo>
                  <a:pt x="490972" y="286"/>
                </a:lnTo>
                <a:lnTo>
                  <a:pt x="4565212" y="2571773"/>
                </a:lnTo>
                <a:lnTo>
                  <a:pt x="4567326" y="2572430"/>
                </a:lnTo>
                <a:lnTo>
                  <a:pt x="4569443" y="2572513"/>
                </a:lnTo>
                <a:lnTo>
                  <a:pt x="1786104" y="376"/>
                </a:lnTo>
                <a:lnTo>
                  <a:pt x="2192508" y="376"/>
                </a:lnTo>
                <a:lnTo>
                  <a:pt x="4569471" y="2572514"/>
                </a:lnTo>
                <a:lnTo>
                  <a:pt x="4571301" y="2572587"/>
                </a:lnTo>
                <a:lnTo>
                  <a:pt x="4569599" y="2572654"/>
                </a:lnTo>
                <a:lnTo>
                  <a:pt x="4569627" y="2572684"/>
                </a:lnTo>
                <a:lnTo>
                  <a:pt x="4569595" y="2572654"/>
                </a:lnTo>
                <a:lnTo>
                  <a:pt x="4568222" y="2572708"/>
                </a:lnTo>
                <a:lnTo>
                  <a:pt x="4570160" y="2573310"/>
                </a:lnTo>
                <a:lnTo>
                  <a:pt x="4567604" y="2572732"/>
                </a:lnTo>
                <a:lnTo>
                  <a:pt x="4566783" y="2572765"/>
                </a:lnTo>
                <a:lnTo>
                  <a:pt x="4567137" y="2572988"/>
                </a:lnTo>
                <a:lnTo>
                  <a:pt x="4566717" y="2572767"/>
                </a:lnTo>
                <a:lnTo>
                  <a:pt x="1205" y="2752816"/>
                </a:lnTo>
                <a:lnTo>
                  <a:pt x="1205" y="2392358"/>
                </a:lnTo>
                <a:lnTo>
                  <a:pt x="4565974" y="2572377"/>
                </a:lnTo>
                <a:lnTo>
                  <a:pt x="4565931" y="2572354"/>
                </a:lnTo>
                <a:lnTo>
                  <a:pt x="0" y="1539891"/>
                </a:lnTo>
                <a:lnTo>
                  <a:pt x="0" y="1153505"/>
                </a:lnTo>
                <a:lnTo>
                  <a:pt x="4564271" y="2571481"/>
                </a:lnTo>
                <a:lnTo>
                  <a:pt x="630" y="171286"/>
                </a:lnTo>
                <a:close/>
                <a:moveTo>
                  <a:pt x="9144554" y="286"/>
                </a:moveTo>
                <a:lnTo>
                  <a:pt x="9144554" y="171286"/>
                </a:lnTo>
                <a:lnTo>
                  <a:pt x="4580915" y="2571480"/>
                </a:lnTo>
                <a:lnTo>
                  <a:pt x="9145184" y="1153505"/>
                </a:lnTo>
                <a:lnTo>
                  <a:pt x="9145184" y="1539891"/>
                </a:lnTo>
                <a:lnTo>
                  <a:pt x="4579254" y="2572354"/>
                </a:lnTo>
                <a:lnTo>
                  <a:pt x="4579211" y="2572377"/>
                </a:lnTo>
                <a:lnTo>
                  <a:pt x="9143978" y="2392358"/>
                </a:lnTo>
                <a:lnTo>
                  <a:pt x="9143979" y="2752816"/>
                </a:lnTo>
                <a:lnTo>
                  <a:pt x="4578467" y="2572767"/>
                </a:lnTo>
                <a:lnTo>
                  <a:pt x="4578048" y="2572988"/>
                </a:lnTo>
                <a:lnTo>
                  <a:pt x="4578402" y="2572765"/>
                </a:lnTo>
                <a:lnTo>
                  <a:pt x="4577580" y="2572732"/>
                </a:lnTo>
                <a:lnTo>
                  <a:pt x="4575024" y="2573310"/>
                </a:lnTo>
                <a:lnTo>
                  <a:pt x="4576963" y="2572708"/>
                </a:lnTo>
                <a:lnTo>
                  <a:pt x="4575590" y="2572654"/>
                </a:lnTo>
                <a:lnTo>
                  <a:pt x="4575557" y="2572684"/>
                </a:lnTo>
                <a:lnTo>
                  <a:pt x="4575585" y="2572654"/>
                </a:lnTo>
                <a:lnTo>
                  <a:pt x="4573884" y="2572587"/>
                </a:lnTo>
                <a:lnTo>
                  <a:pt x="4575714" y="2572515"/>
                </a:lnTo>
                <a:lnTo>
                  <a:pt x="6952676" y="376"/>
                </a:lnTo>
                <a:lnTo>
                  <a:pt x="7359080" y="376"/>
                </a:lnTo>
                <a:lnTo>
                  <a:pt x="4575742" y="2572513"/>
                </a:lnTo>
                <a:lnTo>
                  <a:pt x="4577858" y="2572430"/>
                </a:lnTo>
                <a:lnTo>
                  <a:pt x="4579973" y="2571773"/>
                </a:lnTo>
                <a:lnTo>
                  <a:pt x="8654212" y="286"/>
                </a:lnTo>
                <a:close/>
                <a:moveTo>
                  <a:pt x="3219926" y="0"/>
                </a:moveTo>
                <a:lnTo>
                  <a:pt x="4568537" y="2564195"/>
                </a:lnTo>
                <a:lnTo>
                  <a:pt x="4571749" y="2549991"/>
                </a:lnTo>
                <a:lnTo>
                  <a:pt x="3779558" y="38"/>
                </a:lnTo>
                <a:lnTo>
                  <a:pt x="3996832" y="38"/>
                </a:lnTo>
                <a:lnTo>
                  <a:pt x="4572260" y="2544793"/>
                </a:lnTo>
                <a:lnTo>
                  <a:pt x="4471935" y="837"/>
                </a:lnTo>
                <a:lnTo>
                  <a:pt x="4674477" y="837"/>
                </a:lnTo>
                <a:lnTo>
                  <a:pt x="4574412" y="2538215"/>
                </a:lnTo>
                <a:lnTo>
                  <a:pt x="5148352" y="38"/>
                </a:lnTo>
                <a:lnTo>
                  <a:pt x="5365626" y="38"/>
                </a:lnTo>
                <a:lnTo>
                  <a:pt x="4574021" y="2548106"/>
                </a:lnTo>
                <a:lnTo>
                  <a:pt x="4573871" y="2551916"/>
                </a:lnTo>
                <a:lnTo>
                  <a:pt x="4576648" y="2564195"/>
                </a:lnTo>
                <a:lnTo>
                  <a:pt x="5925258" y="0"/>
                </a:lnTo>
                <a:lnTo>
                  <a:pt x="6195680" y="0"/>
                </a:lnTo>
                <a:lnTo>
                  <a:pt x="4576812" y="2564920"/>
                </a:lnTo>
                <a:lnTo>
                  <a:pt x="4577948" y="2569947"/>
                </a:lnTo>
                <a:lnTo>
                  <a:pt x="4576527" y="2565371"/>
                </a:lnTo>
                <a:lnTo>
                  <a:pt x="4573542" y="2570100"/>
                </a:lnTo>
                <a:lnTo>
                  <a:pt x="4576342" y="2564777"/>
                </a:lnTo>
                <a:lnTo>
                  <a:pt x="4573699" y="2556271"/>
                </a:lnTo>
                <a:lnTo>
                  <a:pt x="4573206" y="2568777"/>
                </a:lnTo>
                <a:lnTo>
                  <a:pt x="4572575" y="2552763"/>
                </a:lnTo>
                <a:lnTo>
                  <a:pt x="4568842" y="2564777"/>
                </a:lnTo>
                <a:lnTo>
                  <a:pt x="4571642" y="2570100"/>
                </a:lnTo>
                <a:lnTo>
                  <a:pt x="4568658" y="2565371"/>
                </a:lnTo>
                <a:lnTo>
                  <a:pt x="4567236" y="2569947"/>
                </a:lnTo>
                <a:lnTo>
                  <a:pt x="4568373" y="2564920"/>
                </a:lnTo>
                <a:lnTo>
                  <a:pt x="2949504" y="0"/>
                </a:lnTo>
                <a:close/>
              </a:path>
            </a:pathLst>
          </a:custGeom>
          <a:gradFill>
            <a:gsLst>
              <a:gs pos="0">
                <a:schemeClr val="bg1">
                  <a:alpha val="1000"/>
                </a:schemeClr>
              </a:gs>
              <a:gs pos="100000">
                <a:schemeClr val="bg1">
                  <a:alpha val="1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dirty="0"/>
          </a:p>
        </p:txBody>
      </p:sp>
      <p:sp>
        <p:nvSpPr>
          <p:cNvPr id="62" name="Rectángulo 61"/>
          <p:cNvSpPr/>
          <p:nvPr/>
        </p:nvSpPr>
        <p:spPr bwMode="hidden">
          <a:xfrm>
            <a:off x="0" y="1905001"/>
            <a:ext cx="12188825" cy="214825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lnSpc>
                <a:spcPct val="90000"/>
              </a:lnSpc>
            </a:pPr>
            <a:endParaRPr lang="es-ES" sz="3200" noProof="0" dirty="0">
              <a:solidFill>
                <a:schemeClr val="tx2"/>
              </a:solidFill>
            </a:endParaRPr>
          </a:p>
        </p:txBody>
      </p:sp>
      <p:sp>
        <p:nvSpPr>
          <p:cNvPr id="2" name="Título 1"/>
          <p:cNvSpPr>
            <a:spLocks noGrp="1"/>
          </p:cNvSpPr>
          <p:nvPr>
            <p:ph type="ctrTitle"/>
          </p:nvPr>
        </p:nvSpPr>
        <p:spPr>
          <a:xfrm>
            <a:off x="1218883" y="1905002"/>
            <a:ext cx="9751060" cy="2147926"/>
          </a:xfrm>
        </p:spPr>
        <p:txBody>
          <a:bodyPr rtlCol="0" anchor="ctr">
            <a:normAutofit/>
          </a:bodyPr>
          <a:lstStyle>
            <a:lvl1pPr algn="ctr" rtl="0">
              <a:defRPr sz="4400" cap="all" normalizeH="0" baseline="0"/>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218883" y="4140200"/>
            <a:ext cx="9751060" cy="1016000"/>
          </a:xfrm>
        </p:spPr>
        <p:txBody>
          <a:bodyPr rtlCol="0">
            <a:normAutofit/>
          </a:bodyPr>
          <a:lstStyle>
            <a:lvl1pPr marL="0" indent="0" algn="ctr" rtl="0">
              <a:spcBef>
                <a:spcPts val="0"/>
              </a:spcBef>
              <a:buNone/>
              <a:defRPr sz="2800">
                <a:solidFill>
                  <a:schemeClr val="tx1"/>
                </a:solidFill>
              </a:defRPr>
            </a:lvl1pPr>
            <a:lvl2pPr marL="609493" indent="0" algn="ctr" rtl="0">
              <a:buNone/>
              <a:defRPr>
                <a:solidFill>
                  <a:schemeClr val="tx1">
                    <a:tint val="75000"/>
                  </a:schemeClr>
                </a:solidFill>
              </a:defRPr>
            </a:lvl2pPr>
            <a:lvl3pPr marL="1218987" indent="0" algn="ctr" rtl="0">
              <a:buNone/>
              <a:defRPr>
                <a:solidFill>
                  <a:schemeClr val="tx1">
                    <a:tint val="75000"/>
                  </a:schemeClr>
                </a:solidFill>
              </a:defRPr>
            </a:lvl3pPr>
            <a:lvl4pPr marL="1828480" indent="0" algn="ctr" rtl="0">
              <a:buNone/>
              <a:defRPr>
                <a:solidFill>
                  <a:schemeClr val="tx1">
                    <a:tint val="75000"/>
                  </a:schemeClr>
                </a:solidFill>
              </a:defRPr>
            </a:lvl4pPr>
            <a:lvl5pPr marL="2437973" indent="0" algn="ctr" rtl="0">
              <a:buNone/>
              <a:defRPr>
                <a:solidFill>
                  <a:schemeClr val="tx1">
                    <a:tint val="75000"/>
                  </a:schemeClr>
                </a:solidFill>
              </a:defRPr>
            </a:lvl5pPr>
            <a:lvl6pPr marL="3047467" indent="0" algn="ctr" rtl="0">
              <a:buNone/>
              <a:defRPr>
                <a:solidFill>
                  <a:schemeClr val="tx1">
                    <a:tint val="75000"/>
                  </a:schemeClr>
                </a:solidFill>
              </a:defRPr>
            </a:lvl6pPr>
            <a:lvl7pPr marL="3656960" indent="0" algn="ctr" rtl="0">
              <a:buNone/>
              <a:defRPr>
                <a:solidFill>
                  <a:schemeClr val="tx1">
                    <a:tint val="75000"/>
                  </a:schemeClr>
                </a:solidFill>
              </a:defRPr>
            </a:lvl7pPr>
            <a:lvl8pPr marL="4266453" indent="0" algn="ctr" rtl="0">
              <a:buNone/>
              <a:defRPr>
                <a:solidFill>
                  <a:schemeClr val="tx1">
                    <a:tint val="75000"/>
                  </a:schemeClr>
                </a:solidFill>
              </a:defRPr>
            </a:lvl8pPr>
            <a:lvl9pPr marL="4875947" indent="0" algn="ctr" rtl="0">
              <a:buNone/>
              <a:defRPr>
                <a:solidFill>
                  <a:schemeClr val="tx1">
                    <a:tint val="75000"/>
                  </a:schemeClr>
                </a:solidFill>
              </a:defRPr>
            </a:lvl9pPr>
          </a:lstStyle>
          <a:p>
            <a:pPr rtl="0"/>
            <a:r>
              <a:rPr lang="es-ES" noProof="0"/>
              <a:t>Haga clic para modificar el estilo de subtítulo del patrón</a:t>
            </a:r>
            <a:endParaRPr lang="es-ES" noProof="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n alternativa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7821163" y="482600"/>
            <a:ext cx="3961368" cy="1422400"/>
          </a:xfrm>
        </p:spPr>
        <p:txBody>
          <a:bodyPr rtlCol="0" anchor="b" anchorCtr="0">
            <a:noAutofit/>
          </a:bodyPr>
          <a:lstStyle>
            <a:lvl1pPr algn="l" rtl="0">
              <a:defRPr sz="2800" b="0"/>
            </a:lvl1pPr>
          </a:lstStyle>
          <a:p>
            <a:pPr rtl="0"/>
            <a:r>
              <a:rPr lang="es-ES" noProof="0"/>
              <a:t>Haga clic para modificar el estilo de título del patrón</a:t>
            </a:r>
            <a:endParaRPr lang="es-ES" noProof="0" dirty="0"/>
          </a:p>
        </p:txBody>
      </p:sp>
      <p:sp>
        <p:nvSpPr>
          <p:cNvPr id="9" name="Rectángulo 8" descr="&#10;"/>
          <p:cNvSpPr/>
          <p:nvPr/>
        </p:nvSpPr>
        <p:spPr>
          <a:xfrm>
            <a:off x="0" y="-1115"/>
            <a:ext cx="7618016" cy="6859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dirty="0"/>
          </a:p>
        </p:txBody>
      </p:sp>
      <p:sp>
        <p:nvSpPr>
          <p:cNvPr id="3" name="Marcador de posición de imagen 2" descr="Marcador de posición vacío para agregar una imagen. Haga clic en el marcador de posición y seleccione la imagen que desee agregar.&#10;"/>
          <p:cNvSpPr>
            <a:spLocks noGrp="1"/>
          </p:cNvSpPr>
          <p:nvPr>
            <p:ph type="pic" idx="1"/>
          </p:nvPr>
        </p:nvSpPr>
        <p:spPr>
          <a:xfrm>
            <a:off x="507868" y="482600"/>
            <a:ext cx="6602281" cy="5842001"/>
          </a:xfrm>
          <a:noFill/>
          <a:ln w="9525">
            <a:noFill/>
            <a:miter lim="800000"/>
          </a:ln>
          <a:effectLst/>
        </p:spPr>
        <p:txBody>
          <a:bodyPr rtlCol="0">
            <a:normAutofit/>
          </a:bodyPr>
          <a:lstStyle>
            <a:lvl1pPr marL="0" indent="0" algn="ctr" rtl="0">
              <a:buNone/>
              <a:defRPr sz="2700"/>
            </a:lvl1pPr>
            <a:lvl2pPr marL="609493" indent="0" algn="l" rtl="0">
              <a:buNone/>
              <a:defRPr sz="3700"/>
            </a:lvl2pPr>
            <a:lvl3pPr marL="1218987" indent="0" algn="l" rtl="0">
              <a:buNone/>
              <a:defRPr sz="3200"/>
            </a:lvl3pPr>
            <a:lvl4pPr marL="1828480" indent="0" algn="l" rtl="0">
              <a:buNone/>
              <a:defRPr sz="2700"/>
            </a:lvl4pPr>
            <a:lvl5pPr marL="2437973" indent="0" algn="l" rtl="0">
              <a:buNone/>
              <a:defRPr sz="2700"/>
            </a:lvl5pPr>
            <a:lvl6pPr marL="3047467" indent="0" algn="l" rtl="0">
              <a:buNone/>
              <a:defRPr sz="2700"/>
            </a:lvl6pPr>
            <a:lvl7pPr marL="3656960" indent="0" algn="l" rtl="0">
              <a:buNone/>
              <a:defRPr sz="2700"/>
            </a:lvl7pPr>
            <a:lvl8pPr marL="4266453" indent="0" algn="l" rtl="0">
              <a:buNone/>
              <a:defRPr sz="2700"/>
            </a:lvl8pPr>
            <a:lvl9pPr marL="4875947" indent="0" algn="l" rtl="0">
              <a:buNone/>
              <a:defRPr sz="2700"/>
            </a:lvl9pPr>
          </a:lstStyle>
          <a:p>
            <a:pPr rtl="0"/>
            <a:r>
              <a:rPr lang="es-ES" noProof="0"/>
              <a:t>Haga clic en el icono para agregar una imagen</a:t>
            </a:r>
            <a:endParaRPr lang="es-ES" noProof="0" dirty="0"/>
          </a:p>
        </p:txBody>
      </p:sp>
      <p:sp>
        <p:nvSpPr>
          <p:cNvPr id="4" name="Marcador de posición de texto 3"/>
          <p:cNvSpPr>
            <a:spLocks noGrp="1"/>
          </p:cNvSpPr>
          <p:nvPr>
            <p:ph type="body" sz="half" idx="2"/>
          </p:nvPr>
        </p:nvSpPr>
        <p:spPr>
          <a:xfrm>
            <a:off x="7821163" y="2108200"/>
            <a:ext cx="3961368" cy="4267200"/>
          </a:xfrm>
        </p:spPr>
        <p:txBody>
          <a:bodyPr rtlCol="0">
            <a:normAutofit/>
          </a:bodyPr>
          <a:lstStyle>
            <a:lvl1pPr marL="0" indent="0" algn="l" rtl="0">
              <a:spcBef>
                <a:spcPts val="1600"/>
              </a:spcBef>
              <a:buNone/>
              <a:defRPr sz="2000">
                <a:solidFill>
                  <a:schemeClr val="tx1"/>
                </a:solidFill>
              </a:defRPr>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es-ES" noProof="0"/>
              <a:t>Haga clic para modificar los estilos de texto del patrón</a:t>
            </a:r>
          </a:p>
        </p:txBody>
      </p:sp>
    </p:spTree>
    <p:extLst>
      <p:ext uri="{BB962C8B-B14F-4D97-AF65-F5344CB8AC3E}">
        <p14:creationId xmlns:p14="http://schemas.microsoft.com/office/powerpoint/2010/main" val="2076303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texto vertical 2"/>
          <p:cNvSpPr>
            <a:spLocks noGrp="1"/>
          </p:cNvSpPr>
          <p:nvPr>
            <p:ph type="body" orient="vert" idx="1"/>
          </p:nvPr>
        </p:nvSpPr>
        <p:spPr/>
        <p:txBody>
          <a:bodyPr vert="eaVert" rtlCol="0"/>
          <a:lstStyle>
            <a:lvl5pPr algn="l" rtl="0">
              <a:defRPr/>
            </a:lvl5pPr>
            <a:lvl6pPr marL="2669581" algn="l" rtl="0">
              <a:defRPr baseline="0"/>
            </a:lvl6pPr>
            <a:lvl7pPr marL="2669581" algn="l" rtl="0">
              <a:defRPr baseline="0"/>
            </a:lvl7pPr>
            <a:lvl8pPr marL="2669581" algn="l" rtl="0">
              <a:defRPr baseline="0"/>
            </a:lvl8pPr>
            <a:lvl9pPr marL="2669581" algn="l" rtl="0">
              <a:defRPr baseline="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lvl1pPr>
              <a:defRPr/>
            </a:lvl1pPr>
          </a:lstStyle>
          <a:p>
            <a:fld id="{D50A0445-18EE-4C70-BC3D-024D088A5750}" type="datetime1">
              <a:rPr lang="es-ES" noProof="0" smtClean="0"/>
              <a:pPr/>
              <a:t>03/04/2025</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E5FD5434-F838-4DD4-A17B-1CB1A1850DF4}" type="slidenum">
              <a:rPr lang="es-ES" noProof="0" smtClean="0"/>
              <a:t>‹Nº›</a:t>
            </a:fld>
            <a:endParaRPr lang="es-ES" noProof="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0040043" y="482599"/>
            <a:ext cx="1843982" cy="5791201"/>
          </a:xfrm>
        </p:spPr>
        <p:txBody>
          <a:bodyPr vert="eaVert" rtlCol="0"/>
          <a:lstStyle/>
          <a:p>
            <a:pPr rtl="0"/>
            <a:r>
              <a:rPr lang="es-ES" noProof="0"/>
              <a:t>Haga clic para modificar el estilo de título del patrón</a:t>
            </a:r>
            <a:endParaRPr lang="es-ES" noProof="0" dirty="0"/>
          </a:p>
        </p:txBody>
      </p:sp>
      <p:sp>
        <p:nvSpPr>
          <p:cNvPr id="3" name="Marcador de posición de texto vertical 2"/>
          <p:cNvSpPr>
            <a:spLocks noGrp="1"/>
          </p:cNvSpPr>
          <p:nvPr>
            <p:ph type="body" orient="vert" idx="1"/>
          </p:nvPr>
        </p:nvSpPr>
        <p:spPr>
          <a:xfrm>
            <a:off x="914162" y="482599"/>
            <a:ext cx="9040045" cy="5791201"/>
          </a:xfrm>
        </p:spPr>
        <p:txBody>
          <a:bodyPr vert="eaVert" rtlCol="0"/>
          <a:lstStyle>
            <a:lvl5pPr algn="l" rtl="0">
              <a:defRPr/>
            </a:lvl5pPr>
            <a:lvl6pPr algn="l" rtl="0">
              <a:defRPr/>
            </a:lvl6pPr>
            <a:lvl7pPr algn="l" rtl="0">
              <a:defRPr/>
            </a:lvl7pPr>
            <a:lvl8pPr algn="l" rtl="0">
              <a:defRPr baseline="0"/>
            </a:lvl8pPr>
            <a:lvl9pPr algn="l" rtl="0">
              <a:defRPr baseline="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lvl1pPr>
              <a:defRPr/>
            </a:lvl1pPr>
          </a:lstStyle>
          <a:p>
            <a:fld id="{D194CE0A-7A00-4D17-9E5D-CD4AC42A6DB3}" type="datetime1">
              <a:rPr lang="es-ES" noProof="0" smtClean="0"/>
              <a:pPr/>
              <a:t>03/04/2025</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E5FD5434-F838-4DD4-A17B-1CB1A1850DF4}" type="slidenum">
              <a:rPr lang="es-ES" noProof="0" smtClean="0"/>
              <a:t>‹Nº›</a:t>
            </a:fld>
            <a:endParaRPr lang="es-ES" noProof="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p:txBody>
          <a:bodyPr rtlCol="0"/>
          <a:lstStyle>
            <a:lvl5pPr algn="l" rtl="0">
              <a:defRPr/>
            </a:lvl5pPr>
            <a:lvl6pPr algn="l" rtl="0">
              <a:defRPr/>
            </a:lvl6pPr>
            <a:lvl7pPr algn="l" rtl="0">
              <a:defRPr/>
            </a:lvl7pPr>
            <a:lvl8pPr algn="l" rtl="0">
              <a:defRPr/>
            </a:lvl8pPr>
            <a:lvl9pPr algn="l" rtl="0">
              <a:defRPr/>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lvl1pPr>
              <a:defRPr/>
            </a:lvl1pPr>
          </a:lstStyle>
          <a:p>
            <a:fld id="{5D929405-E207-449E-8404-747DF90F032E}" type="datetime1">
              <a:rPr lang="es-ES" noProof="0" smtClean="0"/>
              <a:pPr/>
              <a:t>03/04/2025</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E5FD5434-F838-4DD4-A17B-1CB1A1850DF4}" type="slidenum">
              <a:rPr lang="es-ES" noProof="0" smtClean="0"/>
              <a:t>‹Nº›</a:t>
            </a:fld>
            <a:endParaRPr lang="es-ES" noProof="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11" name="Triángulo isósceles 5"/>
          <p:cNvSpPr/>
          <p:nvPr/>
        </p:nvSpPr>
        <p:spPr>
          <a:xfrm>
            <a:off x="-1607" y="-1115"/>
            <a:ext cx="12190403" cy="6863692"/>
          </a:xfrm>
          <a:custGeom>
            <a:avLst/>
            <a:gdLst/>
            <a:ahLst/>
            <a:cxnLst/>
            <a:rect l="l" t="t" r="r" b="b"/>
            <a:pathLst>
              <a:path w="9145184" h="5147769">
                <a:moveTo>
                  <a:pt x="4573206" y="2611793"/>
                </a:moveTo>
                <a:lnTo>
                  <a:pt x="4673081" y="5144337"/>
                </a:lnTo>
                <a:lnTo>
                  <a:pt x="4473331" y="5144337"/>
                </a:lnTo>
                <a:close/>
                <a:moveTo>
                  <a:pt x="4571642" y="2577669"/>
                </a:moveTo>
                <a:lnTo>
                  <a:pt x="4568842" y="2582993"/>
                </a:lnTo>
                <a:lnTo>
                  <a:pt x="4572592" y="2595063"/>
                </a:lnTo>
                <a:lnTo>
                  <a:pt x="4576342" y="2582993"/>
                </a:lnTo>
                <a:lnTo>
                  <a:pt x="4573542" y="2577669"/>
                </a:lnTo>
                <a:lnTo>
                  <a:pt x="4576527" y="2582398"/>
                </a:lnTo>
                <a:lnTo>
                  <a:pt x="4577948" y="2577822"/>
                </a:lnTo>
                <a:lnTo>
                  <a:pt x="4576812" y="2582849"/>
                </a:lnTo>
                <a:lnTo>
                  <a:pt x="6195680" y="5147769"/>
                </a:lnTo>
                <a:lnTo>
                  <a:pt x="5925258" y="5147769"/>
                </a:lnTo>
                <a:lnTo>
                  <a:pt x="4576648" y="2583574"/>
                </a:lnTo>
                <a:lnTo>
                  <a:pt x="4573436" y="2597778"/>
                </a:lnTo>
                <a:lnTo>
                  <a:pt x="5365626" y="5147732"/>
                </a:lnTo>
                <a:lnTo>
                  <a:pt x="5148352" y="5147731"/>
                </a:lnTo>
                <a:lnTo>
                  <a:pt x="4572592" y="2601509"/>
                </a:lnTo>
                <a:lnTo>
                  <a:pt x="3996832" y="5147731"/>
                </a:lnTo>
                <a:lnTo>
                  <a:pt x="3779558" y="5147732"/>
                </a:lnTo>
                <a:lnTo>
                  <a:pt x="4571749" y="2597778"/>
                </a:lnTo>
                <a:lnTo>
                  <a:pt x="4568537" y="2583574"/>
                </a:lnTo>
                <a:lnTo>
                  <a:pt x="3219926" y="5147769"/>
                </a:lnTo>
                <a:lnTo>
                  <a:pt x="2949504" y="5147769"/>
                </a:lnTo>
                <a:lnTo>
                  <a:pt x="4568373" y="2582849"/>
                </a:lnTo>
                <a:lnTo>
                  <a:pt x="4567236" y="2577822"/>
                </a:lnTo>
                <a:lnTo>
                  <a:pt x="4568658" y="2582398"/>
                </a:lnTo>
                <a:close/>
                <a:moveTo>
                  <a:pt x="4575557" y="2575085"/>
                </a:moveTo>
                <a:lnTo>
                  <a:pt x="7359080" y="5147393"/>
                </a:lnTo>
                <a:lnTo>
                  <a:pt x="6952676" y="5147393"/>
                </a:lnTo>
                <a:close/>
                <a:moveTo>
                  <a:pt x="4569627" y="2575085"/>
                </a:moveTo>
                <a:lnTo>
                  <a:pt x="2192508" y="5147393"/>
                </a:lnTo>
                <a:lnTo>
                  <a:pt x="1786104" y="5147393"/>
                </a:lnTo>
                <a:close/>
                <a:moveTo>
                  <a:pt x="4575024" y="2574459"/>
                </a:moveTo>
                <a:lnTo>
                  <a:pt x="4578940" y="2575344"/>
                </a:lnTo>
                <a:lnTo>
                  <a:pt x="4578048" y="2574781"/>
                </a:lnTo>
                <a:lnTo>
                  <a:pt x="4579253" y="2575415"/>
                </a:lnTo>
                <a:lnTo>
                  <a:pt x="9145184" y="3607878"/>
                </a:lnTo>
                <a:lnTo>
                  <a:pt x="9145184" y="3994264"/>
                </a:lnTo>
                <a:lnTo>
                  <a:pt x="4580914" y="2576289"/>
                </a:lnTo>
                <a:lnTo>
                  <a:pt x="9144554" y="4976484"/>
                </a:lnTo>
                <a:lnTo>
                  <a:pt x="9144554" y="5147483"/>
                </a:lnTo>
                <a:lnTo>
                  <a:pt x="8654212" y="5147483"/>
                </a:lnTo>
                <a:lnTo>
                  <a:pt x="4579973" y="2575996"/>
                </a:lnTo>
                <a:close/>
                <a:moveTo>
                  <a:pt x="4570160" y="2574459"/>
                </a:moveTo>
                <a:lnTo>
                  <a:pt x="4565211" y="2575996"/>
                </a:lnTo>
                <a:lnTo>
                  <a:pt x="490972" y="5147483"/>
                </a:lnTo>
                <a:lnTo>
                  <a:pt x="629" y="5147483"/>
                </a:lnTo>
                <a:lnTo>
                  <a:pt x="630" y="4976484"/>
                </a:lnTo>
                <a:lnTo>
                  <a:pt x="4564270" y="2576289"/>
                </a:lnTo>
                <a:lnTo>
                  <a:pt x="0" y="3994264"/>
                </a:lnTo>
                <a:lnTo>
                  <a:pt x="0" y="3607878"/>
                </a:lnTo>
                <a:lnTo>
                  <a:pt x="4565931" y="2575415"/>
                </a:lnTo>
                <a:lnTo>
                  <a:pt x="4567137" y="2574781"/>
                </a:lnTo>
                <a:lnTo>
                  <a:pt x="4566244" y="2575344"/>
                </a:lnTo>
                <a:close/>
                <a:moveTo>
                  <a:pt x="630" y="286"/>
                </a:moveTo>
                <a:lnTo>
                  <a:pt x="490972" y="286"/>
                </a:lnTo>
                <a:lnTo>
                  <a:pt x="4565212" y="2571773"/>
                </a:lnTo>
                <a:lnTo>
                  <a:pt x="4567326" y="2572430"/>
                </a:lnTo>
                <a:lnTo>
                  <a:pt x="4569443" y="2572513"/>
                </a:lnTo>
                <a:lnTo>
                  <a:pt x="1786104" y="376"/>
                </a:lnTo>
                <a:lnTo>
                  <a:pt x="2192508" y="376"/>
                </a:lnTo>
                <a:lnTo>
                  <a:pt x="4569471" y="2572514"/>
                </a:lnTo>
                <a:lnTo>
                  <a:pt x="4571301" y="2572587"/>
                </a:lnTo>
                <a:lnTo>
                  <a:pt x="4569599" y="2572654"/>
                </a:lnTo>
                <a:lnTo>
                  <a:pt x="4569627" y="2572684"/>
                </a:lnTo>
                <a:lnTo>
                  <a:pt x="4569595" y="2572654"/>
                </a:lnTo>
                <a:lnTo>
                  <a:pt x="4568222" y="2572708"/>
                </a:lnTo>
                <a:lnTo>
                  <a:pt x="4570160" y="2573310"/>
                </a:lnTo>
                <a:lnTo>
                  <a:pt x="4567604" y="2572732"/>
                </a:lnTo>
                <a:lnTo>
                  <a:pt x="4566783" y="2572765"/>
                </a:lnTo>
                <a:lnTo>
                  <a:pt x="4567137" y="2572988"/>
                </a:lnTo>
                <a:lnTo>
                  <a:pt x="4566717" y="2572767"/>
                </a:lnTo>
                <a:lnTo>
                  <a:pt x="1205" y="2752816"/>
                </a:lnTo>
                <a:lnTo>
                  <a:pt x="1205" y="2392358"/>
                </a:lnTo>
                <a:lnTo>
                  <a:pt x="4565974" y="2572377"/>
                </a:lnTo>
                <a:lnTo>
                  <a:pt x="4565931" y="2572354"/>
                </a:lnTo>
                <a:lnTo>
                  <a:pt x="0" y="1539891"/>
                </a:lnTo>
                <a:lnTo>
                  <a:pt x="0" y="1153505"/>
                </a:lnTo>
                <a:lnTo>
                  <a:pt x="4564271" y="2571481"/>
                </a:lnTo>
                <a:lnTo>
                  <a:pt x="630" y="171286"/>
                </a:lnTo>
                <a:close/>
                <a:moveTo>
                  <a:pt x="9144554" y="286"/>
                </a:moveTo>
                <a:lnTo>
                  <a:pt x="9144554" y="171286"/>
                </a:lnTo>
                <a:lnTo>
                  <a:pt x="4580915" y="2571480"/>
                </a:lnTo>
                <a:lnTo>
                  <a:pt x="9145184" y="1153505"/>
                </a:lnTo>
                <a:lnTo>
                  <a:pt x="9145184" y="1539891"/>
                </a:lnTo>
                <a:lnTo>
                  <a:pt x="4579254" y="2572354"/>
                </a:lnTo>
                <a:lnTo>
                  <a:pt x="4579211" y="2572377"/>
                </a:lnTo>
                <a:lnTo>
                  <a:pt x="9143978" y="2392358"/>
                </a:lnTo>
                <a:lnTo>
                  <a:pt x="9143979" y="2752816"/>
                </a:lnTo>
                <a:lnTo>
                  <a:pt x="4578467" y="2572767"/>
                </a:lnTo>
                <a:lnTo>
                  <a:pt x="4578048" y="2572988"/>
                </a:lnTo>
                <a:lnTo>
                  <a:pt x="4578402" y="2572765"/>
                </a:lnTo>
                <a:lnTo>
                  <a:pt x="4577580" y="2572732"/>
                </a:lnTo>
                <a:lnTo>
                  <a:pt x="4575024" y="2573310"/>
                </a:lnTo>
                <a:lnTo>
                  <a:pt x="4576963" y="2572708"/>
                </a:lnTo>
                <a:lnTo>
                  <a:pt x="4575590" y="2572654"/>
                </a:lnTo>
                <a:lnTo>
                  <a:pt x="4575557" y="2572684"/>
                </a:lnTo>
                <a:lnTo>
                  <a:pt x="4575585" y="2572654"/>
                </a:lnTo>
                <a:lnTo>
                  <a:pt x="4573884" y="2572587"/>
                </a:lnTo>
                <a:lnTo>
                  <a:pt x="4575714" y="2572515"/>
                </a:lnTo>
                <a:lnTo>
                  <a:pt x="6952676" y="376"/>
                </a:lnTo>
                <a:lnTo>
                  <a:pt x="7359080" y="376"/>
                </a:lnTo>
                <a:lnTo>
                  <a:pt x="4575742" y="2572513"/>
                </a:lnTo>
                <a:lnTo>
                  <a:pt x="4577858" y="2572430"/>
                </a:lnTo>
                <a:lnTo>
                  <a:pt x="4579973" y="2571773"/>
                </a:lnTo>
                <a:lnTo>
                  <a:pt x="8654212" y="286"/>
                </a:lnTo>
                <a:close/>
                <a:moveTo>
                  <a:pt x="3219926" y="0"/>
                </a:moveTo>
                <a:lnTo>
                  <a:pt x="4568537" y="2564195"/>
                </a:lnTo>
                <a:lnTo>
                  <a:pt x="4571749" y="2549991"/>
                </a:lnTo>
                <a:lnTo>
                  <a:pt x="3779558" y="38"/>
                </a:lnTo>
                <a:lnTo>
                  <a:pt x="3996832" y="38"/>
                </a:lnTo>
                <a:lnTo>
                  <a:pt x="4572260" y="2544793"/>
                </a:lnTo>
                <a:lnTo>
                  <a:pt x="4471935" y="837"/>
                </a:lnTo>
                <a:lnTo>
                  <a:pt x="4674477" y="837"/>
                </a:lnTo>
                <a:lnTo>
                  <a:pt x="4574412" y="2538215"/>
                </a:lnTo>
                <a:lnTo>
                  <a:pt x="5148352" y="38"/>
                </a:lnTo>
                <a:lnTo>
                  <a:pt x="5365626" y="38"/>
                </a:lnTo>
                <a:lnTo>
                  <a:pt x="4574021" y="2548106"/>
                </a:lnTo>
                <a:lnTo>
                  <a:pt x="4573871" y="2551916"/>
                </a:lnTo>
                <a:lnTo>
                  <a:pt x="4576648" y="2564195"/>
                </a:lnTo>
                <a:lnTo>
                  <a:pt x="5925258" y="0"/>
                </a:lnTo>
                <a:lnTo>
                  <a:pt x="6195680" y="0"/>
                </a:lnTo>
                <a:lnTo>
                  <a:pt x="4576812" y="2564920"/>
                </a:lnTo>
                <a:lnTo>
                  <a:pt x="4577948" y="2569947"/>
                </a:lnTo>
                <a:lnTo>
                  <a:pt x="4576527" y="2565371"/>
                </a:lnTo>
                <a:lnTo>
                  <a:pt x="4573542" y="2570100"/>
                </a:lnTo>
                <a:lnTo>
                  <a:pt x="4576342" y="2564777"/>
                </a:lnTo>
                <a:lnTo>
                  <a:pt x="4573699" y="2556271"/>
                </a:lnTo>
                <a:lnTo>
                  <a:pt x="4573206" y="2568777"/>
                </a:lnTo>
                <a:lnTo>
                  <a:pt x="4572575" y="2552763"/>
                </a:lnTo>
                <a:lnTo>
                  <a:pt x="4568842" y="2564777"/>
                </a:lnTo>
                <a:lnTo>
                  <a:pt x="4571642" y="2570100"/>
                </a:lnTo>
                <a:lnTo>
                  <a:pt x="4568658" y="2565371"/>
                </a:lnTo>
                <a:lnTo>
                  <a:pt x="4567236" y="2569947"/>
                </a:lnTo>
                <a:lnTo>
                  <a:pt x="4568373" y="2564920"/>
                </a:lnTo>
                <a:lnTo>
                  <a:pt x="2949504" y="0"/>
                </a:lnTo>
                <a:close/>
              </a:path>
            </a:pathLst>
          </a:custGeom>
          <a:gradFill>
            <a:gsLst>
              <a:gs pos="0">
                <a:schemeClr val="bg1">
                  <a:alpha val="1000"/>
                </a:schemeClr>
              </a:gs>
              <a:gs pos="100000">
                <a:schemeClr val="bg1">
                  <a:alpha val="1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dirty="0"/>
          </a:p>
        </p:txBody>
      </p:sp>
      <p:sp>
        <p:nvSpPr>
          <p:cNvPr id="2" name="Título 1"/>
          <p:cNvSpPr>
            <a:spLocks noGrp="1"/>
          </p:cNvSpPr>
          <p:nvPr>
            <p:ph type="title"/>
          </p:nvPr>
        </p:nvSpPr>
        <p:spPr>
          <a:xfrm>
            <a:off x="1218883" y="1524000"/>
            <a:ext cx="9751060" cy="1992597"/>
          </a:xfrm>
        </p:spPr>
        <p:txBody>
          <a:bodyPr rtlCol="0" anchor="b" anchorCtr="0">
            <a:noAutofit/>
          </a:bodyPr>
          <a:lstStyle>
            <a:lvl1pPr algn="ctr" rtl="0">
              <a:defRPr sz="4400" b="0" cap="all" baseline="0"/>
            </a:lvl1pPr>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1218883" y="3632200"/>
            <a:ext cx="9751060" cy="1016000"/>
          </a:xfrm>
        </p:spPr>
        <p:txBody>
          <a:bodyPr rtlCol="0" anchor="t" anchorCtr="0">
            <a:noAutofit/>
          </a:bodyPr>
          <a:lstStyle>
            <a:lvl1pPr marL="0" indent="0" algn="ctr" rtl="0">
              <a:spcBef>
                <a:spcPts val="0"/>
              </a:spcBef>
              <a:buNone/>
              <a:defRPr sz="2800">
                <a:solidFill>
                  <a:schemeClr val="tx1"/>
                </a:solidFill>
              </a:defRPr>
            </a:lvl1pPr>
            <a:lvl2pPr marL="609493" indent="0" algn="l" rtl="0">
              <a:buNone/>
              <a:defRPr sz="2400">
                <a:solidFill>
                  <a:schemeClr val="tx1">
                    <a:tint val="75000"/>
                  </a:schemeClr>
                </a:solidFill>
              </a:defRPr>
            </a:lvl2pPr>
            <a:lvl3pPr marL="1218987" indent="0" algn="l" rtl="0">
              <a:buNone/>
              <a:defRPr sz="2100">
                <a:solidFill>
                  <a:schemeClr val="tx1">
                    <a:tint val="75000"/>
                  </a:schemeClr>
                </a:solidFill>
              </a:defRPr>
            </a:lvl3pPr>
            <a:lvl4pPr marL="1828480" indent="0" algn="l" rtl="0">
              <a:buNone/>
              <a:defRPr sz="1900">
                <a:solidFill>
                  <a:schemeClr val="tx1">
                    <a:tint val="75000"/>
                  </a:schemeClr>
                </a:solidFill>
              </a:defRPr>
            </a:lvl4pPr>
            <a:lvl5pPr marL="2437973" indent="0" algn="l" rtl="0">
              <a:buNone/>
              <a:defRPr sz="1900">
                <a:solidFill>
                  <a:schemeClr val="tx1">
                    <a:tint val="75000"/>
                  </a:schemeClr>
                </a:solidFill>
              </a:defRPr>
            </a:lvl5pPr>
            <a:lvl6pPr marL="3047467" indent="0" algn="l" rtl="0">
              <a:buNone/>
              <a:defRPr sz="1900">
                <a:solidFill>
                  <a:schemeClr val="tx1">
                    <a:tint val="75000"/>
                  </a:schemeClr>
                </a:solidFill>
              </a:defRPr>
            </a:lvl6pPr>
            <a:lvl7pPr marL="3656960" indent="0" algn="l" rtl="0">
              <a:buNone/>
              <a:defRPr sz="1900">
                <a:solidFill>
                  <a:schemeClr val="tx1">
                    <a:tint val="75000"/>
                  </a:schemeClr>
                </a:solidFill>
              </a:defRPr>
            </a:lvl7pPr>
            <a:lvl8pPr marL="4266453" indent="0" algn="l" rtl="0">
              <a:buNone/>
              <a:defRPr sz="1900">
                <a:solidFill>
                  <a:schemeClr val="tx1">
                    <a:tint val="75000"/>
                  </a:schemeClr>
                </a:solidFill>
              </a:defRPr>
            </a:lvl8pPr>
            <a:lvl9pPr marL="4875947" indent="0" algn="l" rtl="0">
              <a:buNone/>
              <a:defRPr sz="1900">
                <a:solidFill>
                  <a:schemeClr val="tx1">
                    <a:tint val="75000"/>
                  </a:schemeClr>
                </a:solidFill>
              </a:defRPr>
            </a:lvl9pPr>
          </a:lstStyle>
          <a:p>
            <a:pPr lvl="0" rtl="0"/>
            <a:r>
              <a:rPr lang="es-ES" noProof="0"/>
              <a:t>Haga clic para modificar los estilos de texto del patrón</a:t>
            </a:r>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lvl1pPr>
              <a:defRPr/>
            </a:lvl1pPr>
          </a:lstStyle>
          <a:p>
            <a:fld id="{C8F60BBB-E6E5-4F7E-BFDB-94111CB9462F}" type="datetime1">
              <a:rPr lang="es-ES" noProof="0" smtClean="0"/>
              <a:pPr/>
              <a:t>03/04/2025</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E5FD5434-F838-4DD4-A17B-1CB1A1850DF4}" type="slidenum">
              <a:rPr lang="es-ES" noProof="0" smtClean="0"/>
              <a:t>‹Nº›</a:t>
            </a:fld>
            <a:endParaRPr lang="es-ES" noProof="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rtl="0">
              <a:defRPr/>
            </a:lvl1pPr>
          </a:lstStyle>
          <a:p>
            <a:pPr rtl="0"/>
            <a:r>
              <a:rPr lang="es-ES" noProof="0"/>
              <a:t>Haga clic para modificar el estilo de título del patrón</a:t>
            </a:r>
            <a:endParaRPr lang="es-ES" noProof="0" dirty="0"/>
          </a:p>
        </p:txBody>
      </p:sp>
      <p:sp>
        <p:nvSpPr>
          <p:cNvPr id="3" name="Marcador de posición de contenido 2"/>
          <p:cNvSpPr>
            <a:spLocks noGrp="1"/>
          </p:cNvSpPr>
          <p:nvPr>
            <p:ph sz="half" idx="1"/>
          </p:nvPr>
        </p:nvSpPr>
        <p:spPr>
          <a:xfrm>
            <a:off x="914162" y="1803401"/>
            <a:ext cx="4977104" cy="4470400"/>
          </a:xfrm>
        </p:spPr>
        <p:txBody>
          <a:bodyPr rtlCol="0">
            <a:normAutofit/>
          </a:bodyPr>
          <a:lstStyle>
            <a:lvl1pPr algn="l" rtl="0">
              <a:defRPr sz="2400"/>
            </a:lvl1pPr>
            <a:lvl2pPr algn="l" rtl="0">
              <a:defRPr sz="2000"/>
            </a:lvl2pPr>
            <a:lvl3pPr algn="l" rtl="0">
              <a:defRPr sz="1800"/>
            </a:lvl3pPr>
            <a:lvl4pPr algn="l" rtl="0">
              <a:defRPr sz="1600"/>
            </a:lvl4pPr>
            <a:lvl5pPr algn="l" rtl="0">
              <a:defRPr sz="1400"/>
            </a:lvl5pPr>
            <a:lvl6pPr algn="l" rtl="0">
              <a:defRPr sz="1400"/>
            </a:lvl6pPr>
            <a:lvl7pPr marL="2669581" algn="l" rtl="0">
              <a:defRPr sz="1400"/>
            </a:lvl7pPr>
            <a:lvl8pPr marL="2669581" algn="l" rtl="0">
              <a:defRPr sz="1400"/>
            </a:lvl8pPr>
            <a:lvl9pPr marL="2669581" algn="l" rtl="0">
              <a:defRPr sz="14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6297559" y="1803401"/>
            <a:ext cx="4977104" cy="4470400"/>
          </a:xfrm>
        </p:spPr>
        <p:txBody>
          <a:bodyPr rtlCol="0">
            <a:normAutofit/>
          </a:bodyPr>
          <a:lstStyle>
            <a:lvl1pPr algn="l" rtl="0">
              <a:defRPr sz="2400"/>
            </a:lvl1pPr>
            <a:lvl2pPr algn="l" rtl="0">
              <a:defRPr sz="2000"/>
            </a:lvl2pPr>
            <a:lvl3pPr algn="l" rtl="0">
              <a:defRPr sz="1800"/>
            </a:lvl3pPr>
            <a:lvl4pPr algn="l" rtl="0">
              <a:defRPr sz="1600"/>
            </a:lvl4pPr>
            <a:lvl5pPr algn="l" rtl="0">
              <a:defRPr sz="1400"/>
            </a:lvl5pPr>
            <a:lvl6pPr marL="2669581" algn="l" rtl="0">
              <a:defRPr sz="1400" baseline="0"/>
            </a:lvl6pPr>
            <a:lvl7pPr marL="2669581" algn="l" rtl="0">
              <a:defRPr sz="1400" baseline="0"/>
            </a:lvl7pPr>
            <a:lvl8pPr marL="2669581" algn="l" rtl="0">
              <a:defRPr sz="1400" baseline="0"/>
            </a:lvl8pPr>
            <a:lvl9pPr marL="2669581" algn="l" rtl="0">
              <a:defRPr sz="1400" baseline="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5" name="Marcador de posición de fecha 4"/>
          <p:cNvSpPr>
            <a:spLocks noGrp="1"/>
          </p:cNvSpPr>
          <p:nvPr>
            <p:ph type="dt" sz="half" idx="10"/>
          </p:nvPr>
        </p:nvSpPr>
        <p:spPr/>
        <p:txBody>
          <a:bodyPr rtlCol="0"/>
          <a:lstStyle>
            <a:lvl1pPr>
              <a:defRPr/>
            </a:lvl1pPr>
          </a:lstStyle>
          <a:p>
            <a:fld id="{2295CE37-3A88-4968-BA85-ECEE89E79164}" type="datetime1">
              <a:rPr lang="es-ES" noProof="0" smtClean="0"/>
              <a:pPr/>
              <a:t>03/04/2025</a:t>
            </a:fld>
            <a:endParaRPr lang="es-ES" noProof="0" dirty="0"/>
          </a:p>
        </p:txBody>
      </p:sp>
      <p:sp>
        <p:nvSpPr>
          <p:cNvPr id="7" name="Marcador de posición de número de diapositiva 6"/>
          <p:cNvSpPr>
            <a:spLocks noGrp="1"/>
          </p:cNvSpPr>
          <p:nvPr>
            <p:ph type="sldNum" sz="quarter" idx="12"/>
          </p:nvPr>
        </p:nvSpPr>
        <p:spPr/>
        <p:txBody>
          <a:bodyPr rtlCol="0"/>
          <a:lstStyle/>
          <a:p>
            <a:pPr rtl="0"/>
            <a:fld id="{E5FD5434-F838-4DD4-A17B-1CB1A1850DF4}" type="slidenum">
              <a:rPr lang="es-ES" noProof="0" smtClean="0"/>
              <a:t>‹Nº›</a:t>
            </a:fld>
            <a:endParaRPr lang="es-ES" noProof="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lgn="l" rtl="0">
              <a:defRPr/>
            </a:lvl1pPr>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914162" y="1803400"/>
            <a:ext cx="4977104" cy="914400"/>
          </a:xfrm>
        </p:spPr>
        <p:txBody>
          <a:bodyPr rtlCol="0" anchor="ctr">
            <a:noAutofit/>
          </a:bodyPr>
          <a:lstStyle>
            <a:lvl1pPr marL="0" indent="0" algn="l" rtl="0">
              <a:lnSpc>
                <a:spcPct val="80000"/>
              </a:lnSpc>
              <a:spcBef>
                <a:spcPts val="0"/>
              </a:spcBef>
              <a:buNone/>
              <a:defRPr sz="2800" b="0">
                <a:solidFill>
                  <a:schemeClr val="tx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es-ES" noProof="0"/>
              <a:t>Haga clic para modificar los estilos de texto del patrón</a:t>
            </a:r>
          </a:p>
        </p:txBody>
      </p:sp>
      <p:sp>
        <p:nvSpPr>
          <p:cNvPr id="4" name="Marcador de posición de contenido 3"/>
          <p:cNvSpPr>
            <a:spLocks noGrp="1"/>
          </p:cNvSpPr>
          <p:nvPr>
            <p:ph sz="half" idx="2"/>
          </p:nvPr>
        </p:nvSpPr>
        <p:spPr>
          <a:xfrm>
            <a:off x="914162" y="2717800"/>
            <a:ext cx="4977104" cy="3556000"/>
          </a:xfrm>
        </p:spPr>
        <p:txBody>
          <a:bodyPr rtlCol="0">
            <a:normAutofit/>
          </a:bodyPr>
          <a:lstStyle>
            <a:lvl1pPr algn="l" rtl="0">
              <a:defRPr sz="2400"/>
            </a:lvl1pPr>
            <a:lvl2pPr algn="l" rtl="0">
              <a:defRPr sz="2000"/>
            </a:lvl2pPr>
            <a:lvl3pPr algn="l" rtl="0">
              <a:defRPr sz="1800"/>
            </a:lvl3pPr>
            <a:lvl4pPr algn="l" rtl="0">
              <a:defRPr sz="1600"/>
            </a:lvl4pPr>
            <a:lvl5pPr algn="l" rtl="0">
              <a:defRPr sz="1400"/>
            </a:lvl5pPr>
            <a:lvl6pPr marL="2669581" algn="l" rtl="0">
              <a:defRPr sz="1400"/>
            </a:lvl6pPr>
            <a:lvl7pPr marL="2669581" algn="l" rtl="0">
              <a:defRPr sz="1400"/>
            </a:lvl7pPr>
            <a:lvl8pPr marL="2669581" algn="l" rtl="0">
              <a:defRPr sz="1400"/>
            </a:lvl8pPr>
            <a:lvl9pPr marL="2669581" algn="l" rtl="0">
              <a:defRPr sz="14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6297559" y="1803400"/>
            <a:ext cx="4977104" cy="914400"/>
          </a:xfrm>
        </p:spPr>
        <p:txBody>
          <a:bodyPr rtlCol="0" anchor="ctr">
            <a:noAutofit/>
          </a:bodyPr>
          <a:lstStyle>
            <a:lvl1pPr marL="0" indent="0" algn="l" rtl="0">
              <a:lnSpc>
                <a:spcPct val="80000"/>
              </a:lnSpc>
              <a:spcBef>
                <a:spcPts val="0"/>
              </a:spcBef>
              <a:buNone/>
              <a:defRPr sz="2800" b="0">
                <a:solidFill>
                  <a:schemeClr val="tx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es-ES" noProof="0"/>
              <a:t>Haga clic para modificar los estilos de texto del patrón</a:t>
            </a:r>
          </a:p>
        </p:txBody>
      </p:sp>
      <p:sp>
        <p:nvSpPr>
          <p:cNvPr id="6" name="Marcador de posición de contenido 5"/>
          <p:cNvSpPr>
            <a:spLocks noGrp="1"/>
          </p:cNvSpPr>
          <p:nvPr>
            <p:ph sz="quarter" idx="4"/>
          </p:nvPr>
        </p:nvSpPr>
        <p:spPr>
          <a:xfrm>
            <a:off x="6297559" y="2717800"/>
            <a:ext cx="4977104" cy="3556000"/>
          </a:xfrm>
        </p:spPr>
        <p:txBody>
          <a:bodyPr rtlCol="0">
            <a:normAutofit/>
          </a:bodyPr>
          <a:lstStyle>
            <a:lvl1pPr algn="l" rtl="0">
              <a:defRPr sz="2400"/>
            </a:lvl1pPr>
            <a:lvl2pPr algn="l" rtl="0">
              <a:defRPr sz="2000"/>
            </a:lvl2pPr>
            <a:lvl3pPr algn="l" rtl="0">
              <a:defRPr sz="1800"/>
            </a:lvl3pPr>
            <a:lvl4pPr algn="l" rtl="0">
              <a:defRPr sz="1600"/>
            </a:lvl4pPr>
            <a:lvl5pPr algn="l" rtl="0">
              <a:defRPr sz="1400"/>
            </a:lvl5pPr>
            <a:lvl6pPr marL="2669581" algn="l" rtl="0">
              <a:defRPr sz="1400"/>
            </a:lvl6pPr>
            <a:lvl7pPr marL="2669581" algn="l" rtl="0">
              <a:defRPr sz="1400"/>
            </a:lvl7pPr>
            <a:lvl8pPr marL="2669581" algn="l" rtl="0">
              <a:defRPr sz="1400" baseline="0"/>
            </a:lvl8pPr>
            <a:lvl9pPr marL="2669581" algn="l" rtl="0">
              <a:defRPr sz="1400" baseline="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8" name="Marcador de posición de pie de página 7"/>
          <p:cNvSpPr>
            <a:spLocks noGrp="1"/>
          </p:cNvSpPr>
          <p:nvPr>
            <p:ph type="ftr" sz="quarter" idx="11"/>
          </p:nvPr>
        </p:nvSpPr>
        <p:spPr/>
        <p:txBody>
          <a:bodyPr rtlCol="0"/>
          <a:lstStyle/>
          <a:p>
            <a:pPr rtl="0"/>
            <a:endParaRPr lang="es-ES" noProof="0" dirty="0"/>
          </a:p>
        </p:txBody>
      </p:sp>
      <p:sp>
        <p:nvSpPr>
          <p:cNvPr id="7" name="Marcador de posición de fecha 6"/>
          <p:cNvSpPr>
            <a:spLocks noGrp="1"/>
          </p:cNvSpPr>
          <p:nvPr>
            <p:ph type="dt" sz="half" idx="10"/>
          </p:nvPr>
        </p:nvSpPr>
        <p:spPr/>
        <p:txBody>
          <a:bodyPr rtlCol="0"/>
          <a:lstStyle>
            <a:lvl1pPr>
              <a:defRPr/>
            </a:lvl1pPr>
          </a:lstStyle>
          <a:p>
            <a:fld id="{8A4F2805-8B85-4903-8F5F-4A624AAFC76E}" type="datetime1">
              <a:rPr lang="es-ES" noProof="0" smtClean="0"/>
              <a:pPr/>
              <a:t>03/04/2025</a:t>
            </a:fld>
            <a:endParaRPr lang="es-ES" noProof="0" dirty="0"/>
          </a:p>
        </p:txBody>
      </p:sp>
      <p:sp>
        <p:nvSpPr>
          <p:cNvPr id="9" name="Marcador de posición de número de diapositiva 8"/>
          <p:cNvSpPr>
            <a:spLocks noGrp="1"/>
          </p:cNvSpPr>
          <p:nvPr>
            <p:ph type="sldNum" sz="quarter" idx="12"/>
          </p:nvPr>
        </p:nvSpPr>
        <p:spPr/>
        <p:txBody>
          <a:bodyPr rtlCol="0"/>
          <a:lstStyle/>
          <a:p>
            <a:pPr rtl="0"/>
            <a:fld id="{E5FD5434-F838-4DD4-A17B-1CB1A1850DF4}" type="slidenum">
              <a:rPr lang="es-ES" noProof="0" smtClean="0"/>
              <a:t>‹Nº›</a:t>
            </a:fld>
            <a:endParaRPr lang="es-ES" noProof="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rtl="0">
              <a:defRPr/>
            </a:lvl1pPr>
          </a:lstStyle>
          <a:p>
            <a:pPr rtl="0"/>
            <a:r>
              <a:rPr lang="es-ES" noProof="0"/>
              <a:t>Haga clic para modificar el estilo de título del patrón</a:t>
            </a:r>
            <a:endParaRPr lang="es-ES" noProof="0" dirty="0"/>
          </a:p>
        </p:txBody>
      </p:sp>
      <p:sp>
        <p:nvSpPr>
          <p:cNvPr id="4" name="Marcador de posición de pie de página 3"/>
          <p:cNvSpPr>
            <a:spLocks noGrp="1"/>
          </p:cNvSpPr>
          <p:nvPr>
            <p:ph type="ftr" sz="quarter" idx="11"/>
          </p:nvPr>
        </p:nvSpPr>
        <p:spPr/>
        <p:txBody>
          <a:bodyPr rtlCol="0"/>
          <a:lstStyle/>
          <a:p>
            <a:pPr rtl="0"/>
            <a:endParaRPr lang="es-ES" noProof="0" dirty="0"/>
          </a:p>
        </p:txBody>
      </p:sp>
      <p:sp>
        <p:nvSpPr>
          <p:cNvPr id="3" name="Marcador de posición de fecha 2"/>
          <p:cNvSpPr>
            <a:spLocks noGrp="1"/>
          </p:cNvSpPr>
          <p:nvPr>
            <p:ph type="dt" sz="half" idx="10"/>
          </p:nvPr>
        </p:nvSpPr>
        <p:spPr/>
        <p:txBody>
          <a:bodyPr rtlCol="0"/>
          <a:lstStyle>
            <a:lvl1pPr>
              <a:defRPr/>
            </a:lvl1pPr>
          </a:lstStyle>
          <a:p>
            <a:fld id="{A107AC04-012B-449D-B0DD-3EA81C20D7E2}" type="datetime1">
              <a:rPr lang="es-ES" noProof="0" smtClean="0"/>
              <a:pPr/>
              <a:t>03/04/2025</a:t>
            </a:fld>
            <a:endParaRPr lang="es-ES" noProof="0" dirty="0"/>
          </a:p>
        </p:txBody>
      </p:sp>
      <p:sp>
        <p:nvSpPr>
          <p:cNvPr id="5" name="Marcador de posición de número de diapositiva 4"/>
          <p:cNvSpPr>
            <a:spLocks noGrp="1"/>
          </p:cNvSpPr>
          <p:nvPr>
            <p:ph type="sldNum" sz="quarter" idx="12"/>
          </p:nvPr>
        </p:nvSpPr>
        <p:spPr/>
        <p:txBody>
          <a:bodyPr rtlCol="0"/>
          <a:lstStyle/>
          <a:p>
            <a:pPr rtl="0"/>
            <a:fld id="{E5FD5434-F838-4DD4-A17B-1CB1A1850DF4}" type="slidenum">
              <a:rPr lang="es-ES" noProof="0" smtClean="0"/>
              <a:t>‹Nº›</a:t>
            </a:fld>
            <a:endParaRPr lang="es-ES" noProof="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7821163" y="482600"/>
            <a:ext cx="3961368" cy="1422400"/>
          </a:xfrm>
        </p:spPr>
        <p:txBody>
          <a:bodyPr rtlCol="0" anchor="b">
            <a:noAutofit/>
          </a:bodyPr>
          <a:lstStyle>
            <a:lvl1pPr algn="l" rtl="0">
              <a:defRPr sz="2800" b="0"/>
            </a:lvl1pPr>
          </a:lstStyle>
          <a:p>
            <a:pPr rtl="0"/>
            <a:r>
              <a:rPr lang="es-ES" noProof="0"/>
              <a:t>Haga clic para modificar el estilo de título del patrón</a:t>
            </a:r>
            <a:endParaRPr lang="es-ES" noProof="0" dirty="0"/>
          </a:p>
        </p:txBody>
      </p:sp>
      <p:sp>
        <p:nvSpPr>
          <p:cNvPr id="20" name="Rectángulo 19"/>
          <p:cNvSpPr/>
          <p:nvPr/>
        </p:nvSpPr>
        <p:spPr>
          <a:xfrm>
            <a:off x="0" y="-1115"/>
            <a:ext cx="7618016" cy="6859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dirty="0"/>
          </a:p>
        </p:txBody>
      </p:sp>
      <p:sp>
        <p:nvSpPr>
          <p:cNvPr id="3" name="Marcador de posición de contenido 2"/>
          <p:cNvSpPr>
            <a:spLocks noGrp="1"/>
          </p:cNvSpPr>
          <p:nvPr>
            <p:ph idx="1"/>
          </p:nvPr>
        </p:nvSpPr>
        <p:spPr bwMode="white">
          <a:xfrm>
            <a:off x="507868" y="482600"/>
            <a:ext cx="6602280" cy="5842001"/>
          </a:xfrm>
        </p:spPr>
        <p:txBody>
          <a:bodyPr rtlCol="0">
            <a:normAutofit/>
          </a:bodyPr>
          <a:lstStyle>
            <a:lvl1pPr algn="l" rtl="0">
              <a:defRPr sz="2800"/>
            </a:lvl1pPr>
            <a:lvl2pPr algn="l" rtl="0">
              <a:defRPr sz="2400"/>
            </a:lvl2pPr>
            <a:lvl3pPr algn="l" rtl="0">
              <a:defRPr sz="2000"/>
            </a:lvl3pPr>
            <a:lvl4pPr algn="l" rtl="0">
              <a:defRPr sz="18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texto 3"/>
          <p:cNvSpPr>
            <a:spLocks noGrp="1"/>
          </p:cNvSpPr>
          <p:nvPr>
            <p:ph type="body" sz="half" idx="2"/>
          </p:nvPr>
        </p:nvSpPr>
        <p:spPr>
          <a:xfrm>
            <a:off x="7821163" y="2108200"/>
            <a:ext cx="3961368" cy="4267200"/>
          </a:xfrm>
        </p:spPr>
        <p:txBody>
          <a:bodyPr rtlCol="0" anchor="t" anchorCtr="0">
            <a:normAutofit/>
          </a:bodyPr>
          <a:lstStyle>
            <a:lvl1pPr marL="0" indent="0" algn="l" rtl="0">
              <a:spcBef>
                <a:spcPts val="1600"/>
              </a:spcBef>
              <a:buNone/>
              <a:defRPr sz="2000">
                <a:solidFill>
                  <a:schemeClr val="tx1"/>
                </a:solidFill>
              </a:defRPr>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es-ES" noProof="0"/>
              <a:t>Haga clic para modificar los estilos de texto del patrón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8" name="Triángulo isósceles 5"/>
          <p:cNvSpPr/>
          <p:nvPr/>
        </p:nvSpPr>
        <p:spPr>
          <a:xfrm>
            <a:off x="-1607" y="-1115"/>
            <a:ext cx="12190403" cy="6863692"/>
          </a:xfrm>
          <a:custGeom>
            <a:avLst/>
            <a:gdLst/>
            <a:ahLst/>
            <a:cxnLst/>
            <a:rect l="l" t="t" r="r" b="b"/>
            <a:pathLst>
              <a:path w="9145184" h="5147769">
                <a:moveTo>
                  <a:pt x="4573206" y="2611793"/>
                </a:moveTo>
                <a:lnTo>
                  <a:pt x="4673081" y="5144337"/>
                </a:lnTo>
                <a:lnTo>
                  <a:pt x="4473331" y="5144337"/>
                </a:lnTo>
                <a:close/>
                <a:moveTo>
                  <a:pt x="4571642" y="2577669"/>
                </a:moveTo>
                <a:lnTo>
                  <a:pt x="4568842" y="2582993"/>
                </a:lnTo>
                <a:lnTo>
                  <a:pt x="4572592" y="2595063"/>
                </a:lnTo>
                <a:lnTo>
                  <a:pt x="4576342" y="2582993"/>
                </a:lnTo>
                <a:lnTo>
                  <a:pt x="4573542" y="2577669"/>
                </a:lnTo>
                <a:lnTo>
                  <a:pt x="4576527" y="2582398"/>
                </a:lnTo>
                <a:lnTo>
                  <a:pt x="4577948" y="2577822"/>
                </a:lnTo>
                <a:lnTo>
                  <a:pt x="4576812" y="2582849"/>
                </a:lnTo>
                <a:lnTo>
                  <a:pt x="6195680" y="5147769"/>
                </a:lnTo>
                <a:lnTo>
                  <a:pt x="5925258" y="5147769"/>
                </a:lnTo>
                <a:lnTo>
                  <a:pt x="4576648" y="2583574"/>
                </a:lnTo>
                <a:lnTo>
                  <a:pt x="4573436" y="2597778"/>
                </a:lnTo>
                <a:lnTo>
                  <a:pt x="5365626" y="5147732"/>
                </a:lnTo>
                <a:lnTo>
                  <a:pt x="5148352" y="5147731"/>
                </a:lnTo>
                <a:lnTo>
                  <a:pt x="4572592" y="2601509"/>
                </a:lnTo>
                <a:lnTo>
                  <a:pt x="3996832" y="5147731"/>
                </a:lnTo>
                <a:lnTo>
                  <a:pt x="3779558" y="5147732"/>
                </a:lnTo>
                <a:lnTo>
                  <a:pt x="4571749" y="2597778"/>
                </a:lnTo>
                <a:lnTo>
                  <a:pt x="4568537" y="2583574"/>
                </a:lnTo>
                <a:lnTo>
                  <a:pt x="3219926" y="5147769"/>
                </a:lnTo>
                <a:lnTo>
                  <a:pt x="2949504" y="5147769"/>
                </a:lnTo>
                <a:lnTo>
                  <a:pt x="4568373" y="2582849"/>
                </a:lnTo>
                <a:lnTo>
                  <a:pt x="4567236" y="2577822"/>
                </a:lnTo>
                <a:lnTo>
                  <a:pt x="4568658" y="2582398"/>
                </a:lnTo>
                <a:close/>
                <a:moveTo>
                  <a:pt x="4575557" y="2575085"/>
                </a:moveTo>
                <a:lnTo>
                  <a:pt x="7359080" y="5147393"/>
                </a:lnTo>
                <a:lnTo>
                  <a:pt x="6952676" y="5147393"/>
                </a:lnTo>
                <a:close/>
                <a:moveTo>
                  <a:pt x="4569627" y="2575085"/>
                </a:moveTo>
                <a:lnTo>
                  <a:pt x="2192508" y="5147393"/>
                </a:lnTo>
                <a:lnTo>
                  <a:pt x="1786104" y="5147393"/>
                </a:lnTo>
                <a:close/>
                <a:moveTo>
                  <a:pt x="4575024" y="2574459"/>
                </a:moveTo>
                <a:lnTo>
                  <a:pt x="4578940" y="2575344"/>
                </a:lnTo>
                <a:lnTo>
                  <a:pt x="4578048" y="2574781"/>
                </a:lnTo>
                <a:lnTo>
                  <a:pt x="4579253" y="2575415"/>
                </a:lnTo>
                <a:lnTo>
                  <a:pt x="9145184" y="3607878"/>
                </a:lnTo>
                <a:lnTo>
                  <a:pt x="9145184" y="3994264"/>
                </a:lnTo>
                <a:lnTo>
                  <a:pt x="4580914" y="2576289"/>
                </a:lnTo>
                <a:lnTo>
                  <a:pt x="9144554" y="4976484"/>
                </a:lnTo>
                <a:lnTo>
                  <a:pt x="9144554" y="5147483"/>
                </a:lnTo>
                <a:lnTo>
                  <a:pt x="8654212" y="5147483"/>
                </a:lnTo>
                <a:lnTo>
                  <a:pt x="4579973" y="2575996"/>
                </a:lnTo>
                <a:close/>
                <a:moveTo>
                  <a:pt x="4570160" y="2574459"/>
                </a:moveTo>
                <a:lnTo>
                  <a:pt x="4565211" y="2575996"/>
                </a:lnTo>
                <a:lnTo>
                  <a:pt x="490972" y="5147483"/>
                </a:lnTo>
                <a:lnTo>
                  <a:pt x="629" y="5147483"/>
                </a:lnTo>
                <a:lnTo>
                  <a:pt x="630" y="4976484"/>
                </a:lnTo>
                <a:lnTo>
                  <a:pt x="4564270" y="2576289"/>
                </a:lnTo>
                <a:lnTo>
                  <a:pt x="0" y="3994264"/>
                </a:lnTo>
                <a:lnTo>
                  <a:pt x="0" y="3607878"/>
                </a:lnTo>
                <a:lnTo>
                  <a:pt x="4565931" y="2575415"/>
                </a:lnTo>
                <a:lnTo>
                  <a:pt x="4567137" y="2574781"/>
                </a:lnTo>
                <a:lnTo>
                  <a:pt x="4566244" y="2575344"/>
                </a:lnTo>
                <a:close/>
                <a:moveTo>
                  <a:pt x="630" y="286"/>
                </a:moveTo>
                <a:lnTo>
                  <a:pt x="490972" y="286"/>
                </a:lnTo>
                <a:lnTo>
                  <a:pt x="4565212" y="2571773"/>
                </a:lnTo>
                <a:lnTo>
                  <a:pt x="4567326" y="2572430"/>
                </a:lnTo>
                <a:lnTo>
                  <a:pt x="4569443" y="2572513"/>
                </a:lnTo>
                <a:lnTo>
                  <a:pt x="1786104" y="376"/>
                </a:lnTo>
                <a:lnTo>
                  <a:pt x="2192508" y="376"/>
                </a:lnTo>
                <a:lnTo>
                  <a:pt x="4569471" y="2572514"/>
                </a:lnTo>
                <a:lnTo>
                  <a:pt x="4571301" y="2572587"/>
                </a:lnTo>
                <a:lnTo>
                  <a:pt x="4569599" y="2572654"/>
                </a:lnTo>
                <a:lnTo>
                  <a:pt x="4569627" y="2572684"/>
                </a:lnTo>
                <a:lnTo>
                  <a:pt x="4569595" y="2572654"/>
                </a:lnTo>
                <a:lnTo>
                  <a:pt x="4568222" y="2572708"/>
                </a:lnTo>
                <a:lnTo>
                  <a:pt x="4570160" y="2573310"/>
                </a:lnTo>
                <a:lnTo>
                  <a:pt x="4567604" y="2572732"/>
                </a:lnTo>
                <a:lnTo>
                  <a:pt x="4566783" y="2572765"/>
                </a:lnTo>
                <a:lnTo>
                  <a:pt x="4567137" y="2572988"/>
                </a:lnTo>
                <a:lnTo>
                  <a:pt x="4566717" y="2572767"/>
                </a:lnTo>
                <a:lnTo>
                  <a:pt x="1205" y="2752816"/>
                </a:lnTo>
                <a:lnTo>
                  <a:pt x="1205" y="2392358"/>
                </a:lnTo>
                <a:lnTo>
                  <a:pt x="4565974" y="2572377"/>
                </a:lnTo>
                <a:lnTo>
                  <a:pt x="4565931" y="2572354"/>
                </a:lnTo>
                <a:lnTo>
                  <a:pt x="0" y="1539891"/>
                </a:lnTo>
                <a:lnTo>
                  <a:pt x="0" y="1153505"/>
                </a:lnTo>
                <a:lnTo>
                  <a:pt x="4564271" y="2571481"/>
                </a:lnTo>
                <a:lnTo>
                  <a:pt x="630" y="171286"/>
                </a:lnTo>
                <a:close/>
                <a:moveTo>
                  <a:pt x="9144554" y="286"/>
                </a:moveTo>
                <a:lnTo>
                  <a:pt x="9144554" y="171286"/>
                </a:lnTo>
                <a:lnTo>
                  <a:pt x="4580915" y="2571480"/>
                </a:lnTo>
                <a:lnTo>
                  <a:pt x="9145184" y="1153505"/>
                </a:lnTo>
                <a:lnTo>
                  <a:pt x="9145184" y="1539891"/>
                </a:lnTo>
                <a:lnTo>
                  <a:pt x="4579254" y="2572354"/>
                </a:lnTo>
                <a:lnTo>
                  <a:pt x="4579211" y="2572377"/>
                </a:lnTo>
                <a:lnTo>
                  <a:pt x="9143978" y="2392358"/>
                </a:lnTo>
                <a:lnTo>
                  <a:pt x="9143979" y="2752816"/>
                </a:lnTo>
                <a:lnTo>
                  <a:pt x="4578467" y="2572767"/>
                </a:lnTo>
                <a:lnTo>
                  <a:pt x="4578048" y="2572988"/>
                </a:lnTo>
                <a:lnTo>
                  <a:pt x="4578402" y="2572765"/>
                </a:lnTo>
                <a:lnTo>
                  <a:pt x="4577580" y="2572732"/>
                </a:lnTo>
                <a:lnTo>
                  <a:pt x="4575024" y="2573310"/>
                </a:lnTo>
                <a:lnTo>
                  <a:pt x="4576963" y="2572708"/>
                </a:lnTo>
                <a:lnTo>
                  <a:pt x="4575590" y="2572654"/>
                </a:lnTo>
                <a:lnTo>
                  <a:pt x="4575557" y="2572684"/>
                </a:lnTo>
                <a:lnTo>
                  <a:pt x="4575585" y="2572654"/>
                </a:lnTo>
                <a:lnTo>
                  <a:pt x="4573884" y="2572587"/>
                </a:lnTo>
                <a:lnTo>
                  <a:pt x="4575714" y="2572515"/>
                </a:lnTo>
                <a:lnTo>
                  <a:pt x="6952676" y="376"/>
                </a:lnTo>
                <a:lnTo>
                  <a:pt x="7359080" y="376"/>
                </a:lnTo>
                <a:lnTo>
                  <a:pt x="4575742" y="2572513"/>
                </a:lnTo>
                <a:lnTo>
                  <a:pt x="4577858" y="2572430"/>
                </a:lnTo>
                <a:lnTo>
                  <a:pt x="4579973" y="2571773"/>
                </a:lnTo>
                <a:lnTo>
                  <a:pt x="8654212" y="286"/>
                </a:lnTo>
                <a:close/>
                <a:moveTo>
                  <a:pt x="3219926" y="0"/>
                </a:moveTo>
                <a:lnTo>
                  <a:pt x="4568537" y="2564195"/>
                </a:lnTo>
                <a:lnTo>
                  <a:pt x="4571749" y="2549991"/>
                </a:lnTo>
                <a:lnTo>
                  <a:pt x="3779558" y="38"/>
                </a:lnTo>
                <a:lnTo>
                  <a:pt x="3996832" y="38"/>
                </a:lnTo>
                <a:lnTo>
                  <a:pt x="4572260" y="2544793"/>
                </a:lnTo>
                <a:lnTo>
                  <a:pt x="4471935" y="837"/>
                </a:lnTo>
                <a:lnTo>
                  <a:pt x="4674477" y="837"/>
                </a:lnTo>
                <a:lnTo>
                  <a:pt x="4574412" y="2538215"/>
                </a:lnTo>
                <a:lnTo>
                  <a:pt x="5148352" y="38"/>
                </a:lnTo>
                <a:lnTo>
                  <a:pt x="5365626" y="38"/>
                </a:lnTo>
                <a:lnTo>
                  <a:pt x="4574021" y="2548106"/>
                </a:lnTo>
                <a:lnTo>
                  <a:pt x="4573871" y="2551916"/>
                </a:lnTo>
                <a:lnTo>
                  <a:pt x="4576648" y="2564195"/>
                </a:lnTo>
                <a:lnTo>
                  <a:pt x="5925258" y="0"/>
                </a:lnTo>
                <a:lnTo>
                  <a:pt x="6195680" y="0"/>
                </a:lnTo>
                <a:lnTo>
                  <a:pt x="4576812" y="2564920"/>
                </a:lnTo>
                <a:lnTo>
                  <a:pt x="4577948" y="2569947"/>
                </a:lnTo>
                <a:lnTo>
                  <a:pt x="4576527" y="2565371"/>
                </a:lnTo>
                <a:lnTo>
                  <a:pt x="4573542" y="2570100"/>
                </a:lnTo>
                <a:lnTo>
                  <a:pt x="4576342" y="2564777"/>
                </a:lnTo>
                <a:lnTo>
                  <a:pt x="4573699" y="2556271"/>
                </a:lnTo>
                <a:lnTo>
                  <a:pt x="4573206" y="2568777"/>
                </a:lnTo>
                <a:lnTo>
                  <a:pt x="4572575" y="2552763"/>
                </a:lnTo>
                <a:lnTo>
                  <a:pt x="4568842" y="2564777"/>
                </a:lnTo>
                <a:lnTo>
                  <a:pt x="4571642" y="2570100"/>
                </a:lnTo>
                <a:lnTo>
                  <a:pt x="4568658" y="2565371"/>
                </a:lnTo>
                <a:lnTo>
                  <a:pt x="4567236" y="2569947"/>
                </a:lnTo>
                <a:lnTo>
                  <a:pt x="4568373" y="2564920"/>
                </a:lnTo>
                <a:lnTo>
                  <a:pt x="2949504" y="0"/>
                </a:lnTo>
                <a:close/>
              </a:path>
            </a:pathLst>
          </a:custGeom>
          <a:gradFill>
            <a:gsLst>
              <a:gs pos="0">
                <a:schemeClr val="bg1">
                  <a:alpha val="1000"/>
                </a:schemeClr>
              </a:gs>
              <a:gs pos="100000">
                <a:schemeClr val="bg1">
                  <a:alpha val="1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dirty="0"/>
          </a:p>
        </p:txBody>
      </p:sp>
      <p:sp>
        <p:nvSpPr>
          <p:cNvPr id="2" name="Título 1"/>
          <p:cNvSpPr>
            <a:spLocks noGrp="1"/>
          </p:cNvSpPr>
          <p:nvPr>
            <p:ph type="title"/>
          </p:nvPr>
        </p:nvSpPr>
        <p:spPr>
          <a:xfrm>
            <a:off x="6399133" y="1905000"/>
            <a:ext cx="5180251" cy="1727200"/>
          </a:xfrm>
        </p:spPr>
        <p:txBody>
          <a:bodyPr rtlCol="0" anchor="b" anchorCtr="0">
            <a:normAutofit/>
          </a:bodyPr>
          <a:lstStyle>
            <a:lvl1pPr algn="l" rtl="0">
              <a:defRPr sz="2800" b="0"/>
            </a:lvl1pPr>
          </a:lstStyle>
          <a:p>
            <a:pPr rtl="0"/>
            <a:r>
              <a:rPr lang="es-ES" noProof="0"/>
              <a:t>Haga clic para modificar el estilo de título del patrón</a:t>
            </a:r>
            <a:endParaRPr lang="es-ES" noProof="0" dirty="0"/>
          </a:p>
        </p:txBody>
      </p:sp>
      <p:sp>
        <p:nvSpPr>
          <p:cNvPr id="9" name="Rectángulo 8"/>
          <p:cNvSpPr/>
          <p:nvPr/>
        </p:nvSpPr>
        <p:spPr>
          <a:xfrm>
            <a:off x="0" y="-1115"/>
            <a:ext cx="6093594" cy="6859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dirty="0"/>
          </a:p>
        </p:txBody>
      </p:sp>
      <p:sp>
        <p:nvSpPr>
          <p:cNvPr id="3" name="Marcador de posición de imagen 2" descr="Marcador de posición vacío para agregar una imagen. Haga clic en el marcador de posición y seleccione la imagen que desee agregar.&#10;"/>
          <p:cNvSpPr>
            <a:spLocks noGrp="1"/>
          </p:cNvSpPr>
          <p:nvPr>
            <p:ph type="pic" idx="1"/>
          </p:nvPr>
        </p:nvSpPr>
        <p:spPr>
          <a:xfrm>
            <a:off x="507869" y="482601"/>
            <a:ext cx="5077859" cy="5862706"/>
          </a:xfrm>
          <a:noFill/>
          <a:ln w="9525">
            <a:noFill/>
            <a:miter lim="800000"/>
          </a:ln>
          <a:effectLst/>
        </p:spPr>
        <p:txBody>
          <a:bodyPr rtlCol="0">
            <a:normAutofit/>
          </a:bodyPr>
          <a:lstStyle>
            <a:lvl1pPr marL="0" indent="0" algn="ctr" rtl="0">
              <a:buNone/>
              <a:defRPr sz="2700"/>
            </a:lvl1pPr>
            <a:lvl2pPr marL="609493" indent="0" algn="l" rtl="0">
              <a:buNone/>
              <a:defRPr sz="3700"/>
            </a:lvl2pPr>
            <a:lvl3pPr marL="1218987" indent="0" algn="l" rtl="0">
              <a:buNone/>
              <a:defRPr sz="3200"/>
            </a:lvl3pPr>
            <a:lvl4pPr marL="1828480" indent="0" algn="l" rtl="0">
              <a:buNone/>
              <a:defRPr sz="2700"/>
            </a:lvl4pPr>
            <a:lvl5pPr marL="2437973" indent="0" algn="l" rtl="0">
              <a:buNone/>
              <a:defRPr sz="2700"/>
            </a:lvl5pPr>
            <a:lvl6pPr marL="3047467" indent="0" algn="l" rtl="0">
              <a:buNone/>
              <a:defRPr sz="2700"/>
            </a:lvl6pPr>
            <a:lvl7pPr marL="3656960" indent="0" algn="l" rtl="0">
              <a:buNone/>
              <a:defRPr sz="2700"/>
            </a:lvl7pPr>
            <a:lvl8pPr marL="4266453" indent="0" algn="l" rtl="0">
              <a:buNone/>
              <a:defRPr sz="2700"/>
            </a:lvl8pPr>
            <a:lvl9pPr marL="4875947" indent="0" algn="l" rtl="0">
              <a:buNone/>
              <a:defRPr sz="2700"/>
            </a:lvl9pPr>
          </a:lstStyle>
          <a:p>
            <a:pPr rtl="0"/>
            <a:r>
              <a:rPr lang="es-ES" noProof="0"/>
              <a:t>Haga clic en el icono para agregar una imagen</a:t>
            </a:r>
            <a:endParaRPr lang="es-ES" noProof="0" dirty="0"/>
          </a:p>
        </p:txBody>
      </p:sp>
      <p:sp>
        <p:nvSpPr>
          <p:cNvPr id="4" name="Marcador de posición de texto 3"/>
          <p:cNvSpPr>
            <a:spLocks noGrp="1"/>
          </p:cNvSpPr>
          <p:nvPr>
            <p:ph type="body" sz="half" idx="2"/>
          </p:nvPr>
        </p:nvSpPr>
        <p:spPr>
          <a:xfrm>
            <a:off x="6399133" y="3733800"/>
            <a:ext cx="5180251" cy="1727200"/>
          </a:xfrm>
        </p:spPr>
        <p:txBody>
          <a:bodyPr rtlCol="0">
            <a:normAutofit/>
          </a:bodyPr>
          <a:lstStyle>
            <a:lvl1pPr marL="0" indent="0" algn="l" rtl="0">
              <a:spcBef>
                <a:spcPts val="1600"/>
              </a:spcBef>
              <a:buNone/>
              <a:defRPr sz="2000">
                <a:solidFill>
                  <a:schemeClr val="tx1"/>
                </a:solidFill>
              </a:defRPr>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es-ES" noProof="0"/>
              <a:t>Haga clic para modificar los estilos de texto del patrón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Marcador de posición de título 1"/>
          <p:cNvSpPr>
            <a:spLocks noGrp="1"/>
          </p:cNvSpPr>
          <p:nvPr>
            <p:ph type="title"/>
          </p:nvPr>
        </p:nvSpPr>
        <p:spPr>
          <a:xfrm>
            <a:off x="914162" y="482600"/>
            <a:ext cx="10360501" cy="1219200"/>
          </a:xfrm>
          <a:prstGeom prst="rect">
            <a:avLst/>
          </a:prstGeom>
          <a:effectLst/>
        </p:spPr>
        <p:txBody>
          <a:bodyPr vert="horz" lIns="121899" tIns="60949" rIns="121899" bIns="60949" rtlCol="0" anchor="b" anchorCtr="0">
            <a:normAutofit/>
          </a:bodyPr>
          <a:lstStyle/>
          <a:p>
            <a:pPr rtl="0"/>
            <a:r>
              <a:rPr lang="es-ES" noProof="0" dirty="0"/>
              <a:t>Haga clic para modificar el estilo de título del patrón</a:t>
            </a:r>
          </a:p>
        </p:txBody>
      </p:sp>
      <p:sp>
        <p:nvSpPr>
          <p:cNvPr id="3" name="Marcador de posición de texto 2"/>
          <p:cNvSpPr>
            <a:spLocks noGrp="1"/>
          </p:cNvSpPr>
          <p:nvPr>
            <p:ph type="body" idx="1"/>
          </p:nvPr>
        </p:nvSpPr>
        <p:spPr>
          <a:xfrm>
            <a:off x="914162" y="1803401"/>
            <a:ext cx="10360501" cy="4470400"/>
          </a:xfrm>
          <a:prstGeom prst="rect">
            <a:avLst/>
          </a:prstGeom>
        </p:spPr>
        <p:txBody>
          <a:bodyPr vert="horz" lIns="121899" tIns="60949" rIns="121899" bIns="60949" rtlCol="0">
            <a:normAutofit/>
          </a:bodyPr>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5" name="Marcador de posición de pie de página 4"/>
          <p:cNvSpPr>
            <a:spLocks noGrp="1"/>
          </p:cNvSpPr>
          <p:nvPr>
            <p:ph type="ftr" sz="quarter" idx="3"/>
          </p:nvPr>
        </p:nvSpPr>
        <p:spPr>
          <a:xfrm>
            <a:off x="914162" y="6375400"/>
            <a:ext cx="7414869" cy="195072"/>
          </a:xfrm>
          <a:prstGeom prst="rect">
            <a:avLst/>
          </a:prstGeom>
        </p:spPr>
        <p:txBody>
          <a:bodyPr vert="horz" lIns="121899" tIns="60949" rIns="121899" bIns="60949" rtlCol="0" anchor="ctr"/>
          <a:lstStyle>
            <a:lvl1pPr algn="l" rtl="0">
              <a:defRPr sz="1100">
                <a:solidFill>
                  <a:schemeClr val="tx1"/>
                </a:solidFill>
              </a:defRPr>
            </a:lvl1pPr>
          </a:lstStyle>
          <a:p>
            <a:pPr rtl="0"/>
            <a:endParaRPr lang="es-ES" noProof="0" dirty="0"/>
          </a:p>
        </p:txBody>
      </p:sp>
      <p:sp>
        <p:nvSpPr>
          <p:cNvPr id="4" name="Marcador de posición de fecha 3"/>
          <p:cNvSpPr>
            <a:spLocks noGrp="1"/>
          </p:cNvSpPr>
          <p:nvPr>
            <p:ph type="dt" sz="half" idx="2"/>
          </p:nvPr>
        </p:nvSpPr>
        <p:spPr>
          <a:xfrm>
            <a:off x="8735324" y="6375400"/>
            <a:ext cx="1422030" cy="195072"/>
          </a:xfrm>
          <a:prstGeom prst="rect">
            <a:avLst/>
          </a:prstGeom>
        </p:spPr>
        <p:txBody>
          <a:bodyPr vert="horz" lIns="121899" tIns="60949" rIns="121899" bIns="60949" rtlCol="0" anchor="ctr"/>
          <a:lstStyle>
            <a:lvl1pPr algn="r" rtl="0">
              <a:defRPr sz="1100">
                <a:solidFill>
                  <a:schemeClr val="tx1"/>
                </a:solidFill>
              </a:defRPr>
            </a:lvl1pPr>
          </a:lstStyle>
          <a:p>
            <a:fld id="{45FD839E-BC80-419A-8F19-8F1355F80B16}" type="datetime1">
              <a:rPr lang="es-ES" noProof="0" smtClean="0"/>
              <a:pPr/>
              <a:t>03/04/2025</a:t>
            </a:fld>
            <a:endParaRPr lang="es-ES" noProof="0" dirty="0"/>
          </a:p>
        </p:txBody>
      </p:sp>
      <p:sp>
        <p:nvSpPr>
          <p:cNvPr id="6" name="Marcador de posición de número de diapositiva 5"/>
          <p:cNvSpPr>
            <a:spLocks noGrp="1"/>
          </p:cNvSpPr>
          <p:nvPr>
            <p:ph type="sldNum" sz="quarter" idx="4"/>
          </p:nvPr>
        </p:nvSpPr>
        <p:spPr>
          <a:xfrm>
            <a:off x="10441760" y="6375400"/>
            <a:ext cx="832903" cy="195072"/>
          </a:xfrm>
          <a:prstGeom prst="rect">
            <a:avLst/>
          </a:prstGeom>
        </p:spPr>
        <p:txBody>
          <a:bodyPr vert="horz" lIns="121899" tIns="60949" rIns="121899" bIns="60949" rtlCol="0" anchor="ctr"/>
          <a:lstStyle>
            <a:lvl1pPr algn="r" rtl="0">
              <a:defRPr sz="1100">
                <a:solidFill>
                  <a:schemeClr val="tx1"/>
                </a:solidFill>
              </a:defRPr>
            </a:lvl1pPr>
          </a:lstStyle>
          <a:p>
            <a:fld id="{E5FD5434-F838-4DD4-A17B-1CB1A1850DF4}" type="slidenum">
              <a:rPr lang="es-ES" noProof="0" smtClean="0"/>
              <a:pPr/>
              <a:t>‹Nº›</a:t>
            </a:fld>
            <a:endParaRPr lang="es-ES" noProof="0" dirty="0"/>
          </a:p>
        </p:txBody>
      </p:sp>
    </p:spTree>
  </p:cSld>
  <p:clrMap bg1="dk1" tx1="lt1" bg2="dk2" tx2="lt2" accent1="accent1" accent2="accent2" accent3="accent3" accent4="accent4" accent5="accent5" accent6="accent6" hlink="hlink" folHlink="folHlink"/>
  <p:sldLayoutIdLst>
    <p:sldLayoutId id="2147483661"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82" r:id="rId10"/>
    <p:sldLayoutId id="2147483678" r:id="rId11"/>
    <p:sldLayoutId id="2147483679"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74320" indent="-274320" algn="l" defTabSz="1218987" rtl="0" eaLnBrk="1" latinLnBrk="0" hangingPunct="1">
        <a:lnSpc>
          <a:spcPct val="90000"/>
        </a:lnSpc>
        <a:spcBef>
          <a:spcPts val="1600"/>
        </a:spcBef>
        <a:buClr>
          <a:schemeClr val="tx2"/>
        </a:buClr>
        <a:buSzPct val="90000"/>
        <a:buFont typeface="Arial" pitchFamily="34" charset="0"/>
        <a:buChar char="•"/>
        <a:defRPr sz="2800" kern="1200">
          <a:solidFill>
            <a:schemeClr val="tx1"/>
          </a:solidFill>
          <a:latin typeface="+mn-lt"/>
          <a:ea typeface="+mn-ea"/>
          <a:cs typeface="+mn-cs"/>
        </a:defRPr>
      </a:lvl1pPr>
      <a:lvl2pPr marL="548640" indent="-274320" algn="l" defTabSz="1218987" rtl="0" eaLnBrk="1" latinLnBrk="0" hangingPunct="1">
        <a:lnSpc>
          <a:spcPct val="90000"/>
        </a:lnSpc>
        <a:spcBef>
          <a:spcPts val="800"/>
        </a:spcBef>
        <a:buClr>
          <a:schemeClr val="tx2"/>
        </a:buClr>
        <a:buSzPct val="90000"/>
        <a:buFont typeface="Cambria" pitchFamily="18" charset="0"/>
        <a:buChar char="–"/>
        <a:defRPr sz="2400" kern="1200">
          <a:solidFill>
            <a:schemeClr val="tx1"/>
          </a:solidFill>
          <a:latin typeface="+mn-lt"/>
          <a:ea typeface="+mn-ea"/>
          <a:cs typeface="+mn-cs"/>
        </a:defRPr>
      </a:lvl2pPr>
      <a:lvl3pPr marL="822960" indent="-274320" algn="l" defTabSz="1218987" rtl="0" eaLnBrk="1" latinLnBrk="0" hangingPunct="1">
        <a:lnSpc>
          <a:spcPct val="90000"/>
        </a:lnSpc>
        <a:spcBef>
          <a:spcPts val="800"/>
        </a:spcBef>
        <a:buClr>
          <a:schemeClr val="tx2"/>
        </a:buClr>
        <a:buFont typeface="Arial" pitchFamily="34" charset="0"/>
        <a:buChar char="•"/>
        <a:defRPr sz="2000" kern="1200">
          <a:solidFill>
            <a:schemeClr val="tx1"/>
          </a:solidFill>
          <a:latin typeface="+mn-lt"/>
          <a:ea typeface="+mn-ea"/>
          <a:cs typeface="+mn-cs"/>
        </a:defRPr>
      </a:lvl3pPr>
      <a:lvl4pPr marL="1097280" indent="-274320" algn="l" defTabSz="1218987" rtl="0" eaLnBrk="1" latinLnBrk="0" hangingPunct="1">
        <a:lnSpc>
          <a:spcPct val="90000"/>
        </a:lnSpc>
        <a:spcBef>
          <a:spcPts val="800"/>
        </a:spcBef>
        <a:buClr>
          <a:schemeClr val="tx2"/>
        </a:buClr>
        <a:buSzPct val="100000"/>
        <a:buFont typeface="Cambria" pitchFamily="18" charset="0"/>
        <a:buChar char="–"/>
        <a:defRPr sz="1800" kern="1200">
          <a:solidFill>
            <a:schemeClr val="tx1"/>
          </a:solidFill>
          <a:latin typeface="+mn-lt"/>
          <a:ea typeface="+mn-ea"/>
          <a:cs typeface="+mn-cs"/>
        </a:defRPr>
      </a:lvl4pPr>
      <a:lvl5pPr marL="1371600" indent="-274320" algn="l" defTabSz="1218987" rtl="0" eaLnBrk="1" latinLnBrk="0" hangingPunct="1">
        <a:lnSpc>
          <a:spcPct val="90000"/>
        </a:lnSpc>
        <a:spcBef>
          <a:spcPts val="800"/>
        </a:spcBef>
        <a:buClr>
          <a:schemeClr val="tx2"/>
        </a:buClr>
        <a:buFont typeface="Arial" pitchFamily="34" charset="0"/>
        <a:buChar char="•"/>
        <a:defRPr sz="1600" kern="1200">
          <a:solidFill>
            <a:schemeClr val="tx1"/>
          </a:solidFill>
          <a:latin typeface="+mn-lt"/>
          <a:ea typeface="+mn-ea"/>
          <a:cs typeface="+mn-cs"/>
        </a:defRPr>
      </a:lvl5pPr>
      <a:lvl6pPr marL="1645920" indent="-274320" algn="l" defTabSz="1218987" rtl="0" eaLnBrk="1" latinLnBrk="0" hangingPunct="1">
        <a:lnSpc>
          <a:spcPct val="90000"/>
        </a:lnSpc>
        <a:spcBef>
          <a:spcPts val="800"/>
        </a:spcBef>
        <a:buClr>
          <a:schemeClr val="tx2"/>
        </a:buClr>
        <a:buSzPct val="100000"/>
        <a:buFont typeface="Cambria" pitchFamily="18" charset="0"/>
        <a:buChar char="–"/>
        <a:defRPr sz="1600" kern="1200">
          <a:solidFill>
            <a:schemeClr val="tx1"/>
          </a:solidFill>
          <a:latin typeface="+mn-lt"/>
          <a:ea typeface="+mn-ea"/>
          <a:cs typeface="+mn-cs"/>
        </a:defRPr>
      </a:lvl6pPr>
      <a:lvl7pPr marL="1920240" indent="-274320" algn="l" defTabSz="1218987" rtl="0" eaLnBrk="1" latinLnBrk="0" hangingPunct="1">
        <a:lnSpc>
          <a:spcPct val="90000"/>
        </a:lnSpc>
        <a:spcBef>
          <a:spcPts val="800"/>
        </a:spcBef>
        <a:buClr>
          <a:schemeClr val="tx2"/>
        </a:buClr>
        <a:buFont typeface="Arial" pitchFamily="34" charset="0"/>
        <a:buChar char="•"/>
        <a:defRPr sz="1600" kern="1200">
          <a:solidFill>
            <a:schemeClr val="tx1"/>
          </a:solidFill>
          <a:latin typeface="+mn-lt"/>
          <a:ea typeface="+mn-ea"/>
          <a:cs typeface="+mn-cs"/>
        </a:defRPr>
      </a:lvl7pPr>
      <a:lvl8pPr marL="2194560" indent="-274320" algn="l" defTabSz="1218987" rtl="0" eaLnBrk="1" latinLnBrk="0" hangingPunct="1">
        <a:lnSpc>
          <a:spcPct val="90000"/>
        </a:lnSpc>
        <a:spcBef>
          <a:spcPts val="800"/>
        </a:spcBef>
        <a:buClr>
          <a:schemeClr val="tx2"/>
        </a:buClr>
        <a:buSzPct val="100000"/>
        <a:buFont typeface="Cambria" pitchFamily="18" charset="0"/>
        <a:buChar char="–"/>
        <a:defRPr sz="1600" kern="1200">
          <a:solidFill>
            <a:schemeClr val="tx1"/>
          </a:solidFill>
          <a:latin typeface="+mn-lt"/>
          <a:ea typeface="+mn-ea"/>
          <a:cs typeface="+mn-cs"/>
        </a:defRPr>
      </a:lvl8pPr>
      <a:lvl9pPr marL="2468880" indent="-274320" algn="l" defTabSz="1218987" rtl="0" eaLnBrk="1" latinLnBrk="0" hangingPunct="1">
        <a:lnSpc>
          <a:spcPct val="90000"/>
        </a:lnSpc>
        <a:spcBef>
          <a:spcPts val="800"/>
        </a:spcBef>
        <a:buClr>
          <a:schemeClr val="tx2"/>
        </a:buClr>
        <a:buFont typeface="Arial" pitchFamily="34" charset="0"/>
        <a:buChar char="•"/>
        <a:defRPr sz="1600" kern="120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8.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Layout" Target="../slideLayouts/slideLayout7.xml"/><Relationship Id="rId7" Type="http://schemas.openxmlformats.org/officeDocument/2006/relationships/image" Target="../media/image16.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9.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ctrTitle"/>
          </p:nvPr>
        </p:nvSpPr>
        <p:spPr/>
        <p:txBody>
          <a:bodyPr rtlCol="0"/>
          <a:lstStyle/>
          <a:p>
            <a:pPr rtl="0"/>
            <a:r>
              <a:rPr lang="es-ES" dirty="0"/>
              <a:t>PREDICCIÓN DE LA CALIDAD DEL VINO CON MACHINE LEARNING</a:t>
            </a:r>
          </a:p>
        </p:txBody>
      </p:sp>
      <p:sp>
        <p:nvSpPr>
          <p:cNvPr id="2" name="Subtítulo 1"/>
          <p:cNvSpPr>
            <a:spLocks noGrp="1"/>
          </p:cNvSpPr>
          <p:nvPr>
            <p:ph type="subTitle" idx="1"/>
          </p:nvPr>
        </p:nvSpPr>
        <p:spPr/>
        <p:txBody>
          <a:bodyPr rtlCol="0">
            <a:normAutofit/>
          </a:bodyPr>
          <a:lstStyle/>
          <a:p>
            <a:pPr rtl="0"/>
            <a:r>
              <a:rPr lang="es-ES" dirty="0"/>
              <a:t>Un análisis utilizando modelos de clasificación</a:t>
            </a:r>
          </a:p>
        </p:txBody>
      </p:sp>
    </p:spTree>
    <p:extLst>
      <p:ext uri="{BB962C8B-B14F-4D97-AF65-F5344CB8AC3E}">
        <p14:creationId xmlns:p14="http://schemas.microsoft.com/office/powerpoint/2010/main" val="1082871649"/>
      </p:ext>
    </p:extLst>
  </p:cSld>
  <p:clrMapOvr>
    <a:masterClrMapping/>
  </p:clrMapOvr>
  <mc:AlternateContent xmlns:mc="http://schemas.openxmlformats.org/markup-compatibility/2006">
    <mc:Choice xmlns:p14="http://schemas.microsoft.com/office/powerpoint/2010/main" Requires="p14">
      <p:transition spd="med" p14:dur="700" advTm="3545">
        <p:fade/>
      </p:transition>
    </mc:Choice>
    <mc:Fallback>
      <p:transition spd="med" advTm="3545">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6C951FD0-3DB2-CAA5-6E07-F815EDF8915F}"/>
              </a:ext>
            </a:extLst>
          </p:cNvPr>
          <p:cNvSpPr txBox="1"/>
          <p:nvPr/>
        </p:nvSpPr>
        <p:spPr>
          <a:xfrm>
            <a:off x="403026" y="97902"/>
            <a:ext cx="3600400" cy="707886"/>
          </a:xfrm>
          <a:prstGeom prst="rect">
            <a:avLst/>
          </a:prstGeom>
          <a:noFill/>
        </p:spPr>
        <p:txBody>
          <a:bodyPr wrap="square">
            <a:spAutoFit/>
          </a:bodyPr>
          <a:lstStyle/>
          <a:p>
            <a:r>
              <a:rPr lang="es-ES" sz="4000" dirty="0">
                <a:solidFill>
                  <a:schemeClr val="bg2">
                    <a:lumMod val="75000"/>
                  </a:schemeClr>
                </a:solidFill>
              </a:rPr>
              <a:t>CONCLUSIÓN</a:t>
            </a:r>
          </a:p>
        </p:txBody>
      </p:sp>
      <p:sp>
        <p:nvSpPr>
          <p:cNvPr id="18" name="CuadroTexto 17">
            <a:extLst>
              <a:ext uri="{FF2B5EF4-FFF2-40B4-BE49-F238E27FC236}">
                <a16:creationId xmlns:a16="http://schemas.microsoft.com/office/drawing/2014/main" id="{2818F592-5D7E-0AF4-A916-D5B01F6EB56F}"/>
              </a:ext>
            </a:extLst>
          </p:cNvPr>
          <p:cNvSpPr txBox="1"/>
          <p:nvPr/>
        </p:nvSpPr>
        <p:spPr>
          <a:xfrm>
            <a:off x="382116" y="1124744"/>
            <a:ext cx="6096000" cy="1200329"/>
          </a:xfrm>
          <a:prstGeom prst="rect">
            <a:avLst/>
          </a:prstGeom>
          <a:noFill/>
        </p:spPr>
        <p:txBody>
          <a:bodyPr wrap="square">
            <a:spAutoFit/>
          </a:bodyPr>
          <a:lstStyle/>
          <a:p>
            <a:pPr>
              <a:buNone/>
            </a:pPr>
            <a:r>
              <a:rPr lang="pt-BR" b="1" dirty="0"/>
              <a:t>Random Forest:</a:t>
            </a:r>
            <a:endParaRPr lang="pt-BR" dirty="0"/>
          </a:p>
          <a:p>
            <a:pPr>
              <a:buFont typeface="Arial" panose="020B0604020202020204" pitchFamily="34" charset="0"/>
              <a:buChar char="•"/>
            </a:pPr>
            <a:r>
              <a:rPr lang="pt-BR" b="1" dirty="0"/>
              <a:t>MSE (Vino Tinto):</a:t>
            </a:r>
            <a:r>
              <a:rPr lang="pt-BR" dirty="0"/>
              <a:t> 0.3134</a:t>
            </a:r>
          </a:p>
          <a:p>
            <a:pPr>
              <a:buFont typeface="Arial" panose="020B0604020202020204" pitchFamily="34" charset="0"/>
              <a:buChar char="•"/>
            </a:pPr>
            <a:r>
              <a:rPr lang="pt-BR" b="1" dirty="0"/>
              <a:t>R² (Vino Tinto):</a:t>
            </a:r>
            <a:r>
              <a:rPr lang="pt-BR" dirty="0"/>
              <a:t> 0.5204</a:t>
            </a:r>
          </a:p>
        </p:txBody>
      </p:sp>
      <p:sp>
        <p:nvSpPr>
          <p:cNvPr id="20" name="CuadroTexto 19">
            <a:extLst>
              <a:ext uri="{FF2B5EF4-FFF2-40B4-BE49-F238E27FC236}">
                <a16:creationId xmlns:a16="http://schemas.microsoft.com/office/drawing/2014/main" id="{5F3C27D3-48DD-79DA-426B-A73441191C17}"/>
              </a:ext>
            </a:extLst>
          </p:cNvPr>
          <p:cNvSpPr txBox="1"/>
          <p:nvPr/>
        </p:nvSpPr>
        <p:spPr>
          <a:xfrm>
            <a:off x="382116" y="2461861"/>
            <a:ext cx="6096000" cy="1200329"/>
          </a:xfrm>
          <a:prstGeom prst="rect">
            <a:avLst/>
          </a:prstGeom>
          <a:noFill/>
        </p:spPr>
        <p:txBody>
          <a:bodyPr wrap="square">
            <a:spAutoFit/>
          </a:bodyPr>
          <a:lstStyle/>
          <a:p>
            <a:pPr>
              <a:buNone/>
            </a:pPr>
            <a:r>
              <a:rPr lang="pt-BR" b="1" dirty="0" err="1"/>
              <a:t>XGBoost</a:t>
            </a:r>
            <a:r>
              <a:rPr lang="pt-BR" b="1" dirty="0"/>
              <a:t>:</a:t>
            </a:r>
            <a:endParaRPr lang="pt-BR" dirty="0"/>
          </a:p>
          <a:p>
            <a:pPr>
              <a:buFont typeface="Arial" panose="020B0604020202020204" pitchFamily="34" charset="0"/>
              <a:buChar char="•"/>
            </a:pPr>
            <a:r>
              <a:rPr lang="pt-BR" b="1" dirty="0"/>
              <a:t>MSE (Vino Tinto):</a:t>
            </a:r>
            <a:r>
              <a:rPr lang="pt-BR" dirty="0"/>
              <a:t> 0.3513</a:t>
            </a:r>
          </a:p>
          <a:p>
            <a:pPr>
              <a:buFont typeface="Arial" panose="020B0604020202020204" pitchFamily="34" charset="0"/>
              <a:buChar char="•"/>
            </a:pPr>
            <a:r>
              <a:rPr lang="pt-BR" b="1" dirty="0"/>
              <a:t>R² (Vino Tinto):</a:t>
            </a:r>
            <a:r>
              <a:rPr lang="pt-BR" dirty="0"/>
              <a:t> 0.4625</a:t>
            </a:r>
          </a:p>
        </p:txBody>
      </p:sp>
      <p:sp>
        <p:nvSpPr>
          <p:cNvPr id="22" name="CuadroTexto 21">
            <a:extLst>
              <a:ext uri="{FF2B5EF4-FFF2-40B4-BE49-F238E27FC236}">
                <a16:creationId xmlns:a16="http://schemas.microsoft.com/office/drawing/2014/main" id="{8F943614-EA85-6424-1BDD-CBD5BC22153E}"/>
              </a:ext>
            </a:extLst>
          </p:cNvPr>
          <p:cNvSpPr txBox="1"/>
          <p:nvPr/>
        </p:nvSpPr>
        <p:spPr>
          <a:xfrm>
            <a:off x="357658" y="3686201"/>
            <a:ext cx="6096000" cy="1200329"/>
          </a:xfrm>
          <a:prstGeom prst="rect">
            <a:avLst/>
          </a:prstGeom>
          <a:noFill/>
        </p:spPr>
        <p:txBody>
          <a:bodyPr wrap="square">
            <a:spAutoFit/>
          </a:bodyPr>
          <a:lstStyle/>
          <a:p>
            <a:pPr>
              <a:buNone/>
            </a:pPr>
            <a:r>
              <a:rPr lang="pt-BR" b="1" dirty="0"/>
              <a:t>SVM:</a:t>
            </a:r>
            <a:endParaRPr lang="pt-BR" dirty="0"/>
          </a:p>
          <a:p>
            <a:pPr>
              <a:buFont typeface="Arial" panose="020B0604020202020204" pitchFamily="34" charset="0"/>
              <a:buChar char="•"/>
            </a:pPr>
            <a:r>
              <a:rPr lang="pt-BR" b="1" dirty="0"/>
              <a:t>MSE (Vino Tinto):</a:t>
            </a:r>
            <a:r>
              <a:rPr lang="pt-BR" dirty="0"/>
              <a:t> 0.3514</a:t>
            </a:r>
          </a:p>
          <a:p>
            <a:pPr>
              <a:buFont typeface="Arial" panose="020B0604020202020204" pitchFamily="34" charset="0"/>
              <a:buChar char="•"/>
            </a:pPr>
            <a:r>
              <a:rPr lang="pt-BR" b="1" dirty="0"/>
              <a:t>R² (Vino Tinto):</a:t>
            </a:r>
            <a:r>
              <a:rPr lang="pt-BR" dirty="0"/>
              <a:t> 0.4623</a:t>
            </a:r>
          </a:p>
        </p:txBody>
      </p:sp>
      <p:sp>
        <p:nvSpPr>
          <p:cNvPr id="24" name="CuadroTexto 23">
            <a:extLst>
              <a:ext uri="{FF2B5EF4-FFF2-40B4-BE49-F238E27FC236}">
                <a16:creationId xmlns:a16="http://schemas.microsoft.com/office/drawing/2014/main" id="{CEC0DD49-FE40-11CF-FD04-9AD377947361}"/>
              </a:ext>
            </a:extLst>
          </p:cNvPr>
          <p:cNvSpPr txBox="1"/>
          <p:nvPr/>
        </p:nvSpPr>
        <p:spPr>
          <a:xfrm>
            <a:off x="357658" y="4910541"/>
            <a:ext cx="6096000" cy="1200329"/>
          </a:xfrm>
          <a:prstGeom prst="rect">
            <a:avLst/>
          </a:prstGeom>
          <a:noFill/>
        </p:spPr>
        <p:txBody>
          <a:bodyPr wrap="square">
            <a:spAutoFit/>
          </a:bodyPr>
          <a:lstStyle/>
          <a:p>
            <a:pPr>
              <a:buNone/>
            </a:pPr>
            <a:r>
              <a:rPr lang="es-ES" b="1" dirty="0"/>
              <a:t>MLP (Perceptrón Multicapa):</a:t>
            </a:r>
            <a:endParaRPr lang="es-ES" dirty="0"/>
          </a:p>
          <a:p>
            <a:pPr>
              <a:buFont typeface="Arial" panose="020B0604020202020204" pitchFamily="34" charset="0"/>
              <a:buChar char="•"/>
            </a:pPr>
            <a:r>
              <a:rPr lang="es-ES" b="1" dirty="0"/>
              <a:t>MSE (Vino Tinto):</a:t>
            </a:r>
            <a:r>
              <a:rPr lang="es-ES" dirty="0"/>
              <a:t> 0.3914</a:t>
            </a:r>
          </a:p>
          <a:p>
            <a:pPr>
              <a:buFont typeface="Arial" panose="020B0604020202020204" pitchFamily="34" charset="0"/>
              <a:buChar char="•"/>
            </a:pPr>
            <a:r>
              <a:rPr lang="es-ES" b="1" dirty="0"/>
              <a:t>MSE (Vino Blanco):</a:t>
            </a:r>
            <a:r>
              <a:rPr lang="es-ES" dirty="0"/>
              <a:t> 0.4752</a:t>
            </a:r>
          </a:p>
        </p:txBody>
      </p:sp>
      <p:sp>
        <p:nvSpPr>
          <p:cNvPr id="26" name="CuadroTexto 25">
            <a:extLst>
              <a:ext uri="{FF2B5EF4-FFF2-40B4-BE49-F238E27FC236}">
                <a16:creationId xmlns:a16="http://schemas.microsoft.com/office/drawing/2014/main" id="{ED5FC881-6945-9A40-4FCC-D165B76E9675}"/>
              </a:ext>
            </a:extLst>
          </p:cNvPr>
          <p:cNvSpPr txBox="1"/>
          <p:nvPr/>
        </p:nvSpPr>
        <p:spPr>
          <a:xfrm>
            <a:off x="8758708" y="298637"/>
            <a:ext cx="2736304" cy="5212068"/>
          </a:xfrm>
          <a:prstGeom prst="rect">
            <a:avLst/>
          </a:prstGeom>
          <a:noFill/>
        </p:spPr>
        <p:txBody>
          <a:bodyPr wrap="square">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s-ES" sz="2400" b="1" kern="100" dirty="0" err="1">
                <a:effectLst/>
                <a:latin typeface="Calibri" panose="020F0502020204030204" pitchFamily="34" charset="0"/>
                <a:ea typeface="Calibri" panose="020F0502020204030204" pitchFamily="34" charset="0"/>
                <a:cs typeface="Times New Roman" panose="02020603050405020304" pitchFamily="18" charset="0"/>
              </a:rPr>
              <a:t>Random</a:t>
            </a:r>
            <a:r>
              <a:rPr lang="es-ES" sz="2400" b="1" kern="100" dirty="0">
                <a:effectLst/>
                <a:latin typeface="Calibri" panose="020F0502020204030204" pitchFamily="34" charset="0"/>
                <a:ea typeface="Calibri" panose="020F0502020204030204" pitchFamily="34" charset="0"/>
                <a:cs typeface="Times New Roman" panose="02020603050405020304" pitchFamily="18" charset="0"/>
              </a:rPr>
              <a:t> Forest es el modelo más efectivo</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 para predecir la calidad del vino en este caso específico, ya que tiene el mejor equilibrio entre el error (MSE) y la capacidad de explicar la variabilidad (R²).</a:t>
            </a:r>
          </a:p>
        </p:txBody>
      </p:sp>
      <p:pic>
        <p:nvPicPr>
          <p:cNvPr id="28" name="Imagen 27">
            <a:extLst>
              <a:ext uri="{FF2B5EF4-FFF2-40B4-BE49-F238E27FC236}">
                <a16:creationId xmlns:a16="http://schemas.microsoft.com/office/drawing/2014/main" id="{BCF1ACBD-9474-02DD-B121-F1D1122244ED}"/>
              </a:ext>
            </a:extLst>
          </p:cNvPr>
          <p:cNvPicPr>
            <a:picLocks noChangeAspect="1"/>
          </p:cNvPicPr>
          <p:nvPr/>
        </p:nvPicPr>
        <p:blipFill>
          <a:blip r:embed="rId5"/>
          <a:stretch>
            <a:fillRect/>
          </a:stretch>
        </p:blipFill>
        <p:spPr>
          <a:xfrm>
            <a:off x="5518348" y="1757513"/>
            <a:ext cx="2942857" cy="2828571"/>
          </a:xfrm>
          <a:prstGeom prst="rect">
            <a:avLst/>
          </a:prstGeom>
        </p:spPr>
      </p:pic>
      <p:pic>
        <p:nvPicPr>
          <p:cNvPr id="30" name="Audio 29">
            <a:hlinkClick r:id="" action="ppaction://media"/>
            <a:extLst>
              <a:ext uri="{FF2B5EF4-FFF2-40B4-BE49-F238E27FC236}">
                <a16:creationId xmlns:a16="http://schemas.microsoft.com/office/drawing/2014/main" id="{BA18D377-006F-9768-2256-EF0AC1CF409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611363983"/>
      </p:ext>
    </p:extLst>
  </p:cSld>
  <p:clrMapOvr>
    <a:masterClrMapping/>
  </p:clrMapOvr>
  <mc:AlternateContent xmlns:mc="http://schemas.openxmlformats.org/markup-compatibility/2006">
    <mc:Choice xmlns:p14="http://schemas.microsoft.com/office/powerpoint/2010/main" Requires="p14">
      <p:transition spd="med" p14:dur="700" advTm="38018">
        <p:fade/>
      </p:transition>
    </mc:Choice>
    <mc:Fallback>
      <p:transition spd="med" advTm="380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3790156" y="28575"/>
            <a:ext cx="3960440" cy="1219200"/>
          </a:xfrm>
        </p:spPr>
        <p:txBody>
          <a:bodyPr rtlCol="0">
            <a:normAutofit/>
          </a:bodyPr>
          <a:lstStyle/>
          <a:p>
            <a:pPr rtl="0"/>
            <a:r>
              <a:rPr lang="es-ES" sz="4000" dirty="0"/>
              <a:t>Introducción</a:t>
            </a:r>
          </a:p>
        </p:txBody>
      </p:sp>
      <p:pic>
        <p:nvPicPr>
          <p:cNvPr id="5" name="Marcador de contenido 4">
            <a:extLst>
              <a:ext uri="{FF2B5EF4-FFF2-40B4-BE49-F238E27FC236}">
                <a16:creationId xmlns:a16="http://schemas.microsoft.com/office/drawing/2014/main" id="{13CA624B-E182-8D2E-38A5-B749BC88B5E2}"/>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701924" y="1556792"/>
            <a:ext cx="8448938" cy="4752528"/>
          </a:xfrm>
        </p:spPr>
      </p:pic>
      <p:pic>
        <p:nvPicPr>
          <p:cNvPr id="11" name="Audio 10">
            <a:hlinkClick r:id="" action="ppaction://media"/>
            <a:extLst>
              <a:ext uri="{FF2B5EF4-FFF2-40B4-BE49-F238E27FC236}">
                <a16:creationId xmlns:a16="http://schemas.microsoft.com/office/drawing/2014/main" id="{BF6F1738-EA7C-E33B-C9BD-96D9CC3AB58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795219737"/>
      </p:ext>
    </p:extLst>
  </p:cSld>
  <p:clrMapOvr>
    <a:masterClrMapping/>
  </p:clrMapOvr>
  <mc:AlternateContent xmlns:mc="http://schemas.openxmlformats.org/markup-compatibility/2006">
    <mc:Choice xmlns:p14="http://schemas.microsoft.com/office/powerpoint/2010/main" Requires="p14">
      <p:transition spd="med" p14:dur="700" advTm="17835">
        <p:fade/>
      </p:transition>
    </mc:Choice>
    <mc:Fallback>
      <p:transition spd="med" advTm="1783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7806" y="1057575"/>
            <a:ext cx="4316154" cy="505048"/>
          </a:xfrm>
        </p:spPr>
        <p:txBody>
          <a:bodyPr rtlCol="0">
            <a:normAutofit fontScale="90000"/>
          </a:bodyPr>
          <a:lstStyle/>
          <a:p>
            <a:pPr rtl="0"/>
            <a:r>
              <a:rPr lang="es-ES" dirty="0"/>
              <a:t>Cargar y Preprocesar los Datos</a:t>
            </a:r>
          </a:p>
        </p:txBody>
      </p:sp>
      <p:pic>
        <p:nvPicPr>
          <p:cNvPr id="8" name="Imagen 7">
            <a:extLst>
              <a:ext uri="{FF2B5EF4-FFF2-40B4-BE49-F238E27FC236}">
                <a16:creationId xmlns:a16="http://schemas.microsoft.com/office/drawing/2014/main" id="{898B9181-439A-6C12-C465-2931D52ADE27}"/>
              </a:ext>
            </a:extLst>
          </p:cNvPr>
          <p:cNvPicPr>
            <a:picLocks noChangeAspect="1"/>
          </p:cNvPicPr>
          <p:nvPr/>
        </p:nvPicPr>
        <p:blipFill>
          <a:blip r:embed="rId5"/>
          <a:stretch>
            <a:fillRect/>
          </a:stretch>
        </p:blipFill>
        <p:spPr>
          <a:xfrm>
            <a:off x="349976" y="5733256"/>
            <a:ext cx="7632848" cy="955191"/>
          </a:xfrm>
          <a:prstGeom prst="rect">
            <a:avLst/>
          </a:prstGeom>
        </p:spPr>
      </p:pic>
      <p:pic>
        <p:nvPicPr>
          <p:cNvPr id="13" name="Imagen 12">
            <a:extLst>
              <a:ext uri="{FF2B5EF4-FFF2-40B4-BE49-F238E27FC236}">
                <a16:creationId xmlns:a16="http://schemas.microsoft.com/office/drawing/2014/main" id="{5F059AF8-B9FA-AB3F-5CBE-4D88384EB18E}"/>
              </a:ext>
            </a:extLst>
          </p:cNvPr>
          <p:cNvPicPr>
            <a:picLocks noChangeAspect="1"/>
          </p:cNvPicPr>
          <p:nvPr/>
        </p:nvPicPr>
        <p:blipFill>
          <a:blip r:embed="rId6"/>
          <a:stretch>
            <a:fillRect/>
          </a:stretch>
        </p:blipFill>
        <p:spPr>
          <a:xfrm>
            <a:off x="4426584" y="365914"/>
            <a:ext cx="7068428" cy="5248624"/>
          </a:xfrm>
          <a:prstGeom prst="rect">
            <a:avLst/>
          </a:prstGeom>
        </p:spPr>
      </p:pic>
      <p:pic>
        <p:nvPicPr>
          <p:cNvPr id="15" name="Imagen 14">
            <a:extLst>
              <a:ext uri="{FF2B5EF4-FFF2-40B4-BE49-F238E27FC236}">
                <a16:creationId xmlns:a16="http://schemas.microsoft.com/office/drawing/2014/main" id="{3E67D014-6430-CFD1-6EB3-7A6B4F003630}"/>
              </a:ext>
            </a:extLst>
          </p:cNvPr>
          <p:cNvPicPr>
            <a:picLocks noChangeAspect="1"/>
          </p:cNvPicPr>
          <p:nvPr/>
        </p:nvPicPr>
        <p:blipFill>
          <a:blip r:embed="rId7"/>
          <a:stretch>
            <a:fillRect/>
          </a:stretch>
        </p:blipFill>
        <p:spPr>
          <a:xfrm>
            <a:off x="477788" y="2204864"/>
            <a:ext cx="2723809" cy="1761905"/>
          </a:xfrm>
          <a:prstGeom prst="rect">
            <a:avLst/>
          </a:prstGeom>
        </p:spPr>
      </p:pic>
      <p:pic>
        <p:nvPicPr>
          <p:cNvPr id="18" name="Audio 17">
            <a:hlinkClick r:id="" action="ppaction://media"/>
            <a:extLst>
              <a:ext uri="{FF2B5EF4-FFF2-40B4-BE49-F238E27FC236}">
                <a16:creationId xmlns:a16="http://schemas.microsoft.com/office/drawing/2014/main" id="{F52D1FB7-D472-89BA-0C59-604C529CD9D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640185142"/>
      </p:ext>
    </p:extLst>
  </p:cSld>
  <p:clrMapOvr>
    <a:masterClrMapping/>
  </p:clrMapOvr>
  <mc:AlternateContent xmlns:mc="http://schemas.openxmlformats.org/markup-compatibility/2006">
    <mc:Choice xmlns:p14="http://schemas.microsoft.com/office/powerpoint/2010/main" Requires="p14">
      <p:transition spd="med" p14:dur="700" advTm="22914">
        <p:fade/>
      </p:transition>
    </mc:Choice>
    <mc:Fallback>
      <p:transition spd="med" advTm="229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7788" y="116632"/>
            <a:ext cx="7916554" cy="1219200"/>
          </a:xfrm>
        </p:spPr>
        <p:txBody>
          <a:bodyPr rtlCol="0">
            <a:normAutofit/>
          </a:bodyPr>
          <a:lstStyle/>
          <a:p>
            <a:pPr rtl="0"/>
            <a:r>
              <a:rPr lang="es-ES" sz="4000" dirty="0"/>
              <a:t>Escalado de Características</a:t>
            </a:r>
          </a:p>
        </p:txBody>
      </p:sp>
      <p:pic>
        <p:nvPicPr>
          <p:cNvPr id="9" name="Imagen 8">
            <a:extLst>
              <a:ext uri="{FF2B5EF4-FFF2-40B4-BE49-F238E27FC236}">
                <a16:creationId xmlns:a16="http://schemas.microsoft.com/office/drawing/2014/main" id="{B9802A49-420A-92F9-B57D-73C4165EA4A6}"/>
              </a:ext>
            </a:extLst>
          </p:cNvPr>
          <p:cNvPicPr>
            <a:picLocks noChangeAspect="1"/>
          </p:cNvPicPr>
          <p:nvPr/>
        </p:nvPicPr>
        <p:blipFill>
          <a:blip r:embed="rId5"/>
          <a:stretch>
            <a:fillRect/>
          </a:stretch>
        </p:blipFill>
        <p:spPr>
          <a:xfrm>
            <a:off x="765820" y="1973396"/>
            <a:ext cx="6638355" cy="1584302"/>
          </a:xfrm>
          <a:prstGeom prst="rect">
            <a:avLst/>
          </a:prstGeom>
        </p:spPr>
      </p:pic>
      <p:sp>
        <p:nvSpPr>
          <p:cNvPr id="11" name="CuadroTexto 10">
            <a:extLst>
              <a:ext uri="{FF2B5EF4-FFF2-40B4-BE49-F238E27FC236}">
                <a16:creationId xmlns:a16="http://schemas.microsoft.com/office/drawing/2014/main" id="{FCF86202-7341-6743-790F-9F32F827B16B}"/>
              </a:ext>
            </a:extLst>
          </p:cNvPr>
          <p:cNvSpPr txBox="1"/>
          <p:nvPr/>
        </p:nvSpPr>
        <p:spPr>
          <a:xfrm>
            <a:off x="5014292" y="4005064"/>
            <a:ext cx="6096000" cy="2153282"/>
          </a:xfrm>
          <a:prstGeom prst="rect">
            <a:avLst/>
          </a:prstGeom>
          <a:noFill/>
        </p:spPr>
        <p:txBody>
          <a:bodyPr wrap="square">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Usamos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StandardScaler</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 para escalar las características de ambos vinos.</a:t>
            </a:r>
          </a:p>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Aplicamos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fit_transform</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 para ajustar el escalador y transformar los datos al mismo tiempo.</a:t>
            </a:r>
          </a:p>
        </p:txBody>
      </p:sp>
      <p:pic>
        <p:nvPicPr>
          <p:cNvPr id="14" name="Audio 13">
            <a:hlinkClick r:id="" action="ppaction://media"/>
            <a:extLst>
              <a:ext uri="{FF2B5EF4-FFF2-40B4-BE49-F238E27FC236}">
                <a16:creationId xmlns:a16="http://schemas.microsoft.com/office/drawing/2014/main" id="{BC4BBB85-FCF8-D615-A1FB-EABFF9528A3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693084093"/>
      </p:ext>
    </p:extLst>
  </p:cSld>
  <p:clrMapOvr>
    <a:masterClrMapping/>
  </p:clrMapOvr>
  <mc:AlternateContent xmlns:mc="http://schemas.openxmlformats.org/markup-compatibility/2006">
    <mc:Choice xmlns:p14="http://schemas.microsoft.com/office/powerpoint/2010/main" Requires="p14">
      <p:transition spd="med" p14:dur="700" advTm="18713">
        <p:fade/>
      </p:transition>
    </mc:Choice>
    <mc:Fallback>
      <p:transition spd="med" advTm="187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38123" y="260648"/>
            <a:ext cx="10360501" cy="1219200"/>
          </a:xfrm>
        </p:spPr>
        <p:txBody>
          <a:bodyPr rtlCol="0">
            <a:normAutofit/>
          </a:bodyPr>
          <a:lstStyle/>
          <a:p>
            <a:pPr>
              <a:lnSpc>
                <a:spcPct val="107000"/>
              </a:lnSpc>
              <a:spcAft>
                <a:spcPts val="800"/>
              </a:spcAft>
            </a:pPr>
            <a:r>
              <a:rPr lang="es-ES" sz="4000" b="1" kern="100" dirty="0">
                <a:effectLst/>
                <a:latin typeface="Calibri" panose="020F0502020204030204" pitchFamily="34" charset="0"/>
                <a:ea typeface="Calibri" panose="020F0502020204030204" pitchFamily="34" charset="0"/>
                <a:cs typeface="Times New Roman" panose="02020603050405020304" pitchFamily="18" charset="0"/>
              </a:rPr>
              <a:t>Entrenamiento con </a:t>
            </a:r>
            <a:r>
              <a:rPr lang="es-ES" sz="4000" b="1" kern="100" dirty="0" err="1">
                <a:effectLst/>
                <a:latin typeface="Calibri" panose="020F0502020204030204" pitchFamily="34" charset="0"/>
                <a:ea typeface="Calibri" panose="020F0502020204030204" pitchFamily="34" charset="0"/>
                <a:cs typeface="Times New Roman" panose="02020603050405020304" pitchFamily="18" charset="0"/>
              </a:rPr>
              <a:t>Random</a:t>
            </a:r>
            <a:r>
              <a:rPr lang="es-ES" sz="4000" b="1" kern="100" dirty="0">
                <a:effectLst/>
                <a:latin typeface="Calibri" panose="020F0502020204030204" pitchFamily="34" charset="0"/>
                <a:ea typeface="Calibri" panose="020F0502020204030204" pitchFamily="34" charset="0"/>
                <a:cs typeface="Times New Roman" panose="02020603050405020304" pitchFamily="18" charset="0"/>
              </a:rPr>
              <a:t> Forest</a:t>
            </a:r>
            <a:endParaRPr lang="es-ES" sz="40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Imagen 9">
            <a:extLst>
              <a:ext uri="{FF2B5EF4-FFF2-40B4-BE49-F238E27FC236}">
                <a16:creationId xmlns:a16="http://schemas.microsoft.com/office/drawing/2014/main" id="{8FEA1B6A-A094-2810-87F5-89F06A36FDAC}"/>
              </a:ext>
            </a:extLst>
          </p:cNvPr>
          <p:cNvPicPr>
            <a:picLocks noChangeAspect="1"/>
          </p:cNvPicPr>
          <p:nvPr/>
        </p:nvPicPr>
        <p:blipFill>
          <a:blip r:embed="rId5"/>
          <a:stretch>
            <a:fillRect/>
          </a:stretch>
        </p:blipFill>
        <p:spPr>
          <a:xfrm>
            <a:off x="1125860" y="1619476"/>
            <a:ext cx="4536504" cy="4037170"/>
          </a:xfrm>
          <a:prstGeom prst="rect">
            <a:avLst/>
          </a:prstGeom>
        </p:spPr>
      </p:pic>
      <p:sp>
        <p:nvSpPr>
          <p:cNvPr id="12" name="CuadroTexto 11">
            <a:extLst>
              <a:ext uri="{FF2B5EF4-FFF2-40B4-BE49-F238E27FC236}">
                <a16:creationId xmlns:a16="http://schemas.microsoft.com/office/drawing/2014/main" id="{57405E39-A84C-F7DB-2434-68F0DE48A8A1}"/>
              </a:ext>
            </a:extLst>
          </p:cNvPr>
          <p:cNvSpPr txBox="1"/>
          <p:nvPr/>
        </p:nvSpPr>
        <p:spPr>
          <a:xfrm>
            <a:off x="5950396" y="1988840"/>
            <a:ext cx="6096000" cy="2651047"/>
          </a:xfrm>
          <a:prstGeom prst="rect">
            <a:avLst/>
          </a:prstGeom>
          <a:noFill/>
        </p:spPr>
        <p:txBody>
          <a:bodyPr wrap="square">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Importamos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RandomForestRegressor</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 de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sklearn.ensemble</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Entrenamos el modelo para ambos conjuntos de datos utilizando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fit</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Evaluamos el modelo usando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mean_squared_error</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 y r2_score.</a:t>
            </a:r>
          </a:p>
        </p:txBody>
      </p:sp>
      <p:pic>
        <p:nvPicPr>
          <p:cNvPr id="15" name="Audio 14">
            <a:hlinkClick r:id="" action="ppaction://media"/>
            <a:extLst>
              <a:ext uri="{FF2B5EF4-FFF2-40B4-BE49-F238E27FC236}">
                <a16:creationId xmlns:a16="http://schemas.microsoft.com/office/drawing/2014/main" id="{2977B47B-8F6D-738E-CE1E-215E0013577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471475862"/>
      </p:ext>
    </p:extLst>
  </p:cSld>
  <p:clrMapOvr>
    <a:masterClrMapping/>
  </p:clrMapOvr>
  <mc:AlternateContent xmlns:mc="http://schemas.openxmlformats.org/markup-compatibility/2006">
    <mc:Choice xmlns:p14="http://schemas.microsoft.com/office/powerpoint/2010/main" Requires="p14">
      <p:transition spd="med" p14:dur="700" advTm="24095">
        <p:fade/>
      </p:transition>
    </mc:Choice>
    <mc:Fallback>
      <p:transition spd="med" advTm="240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55878" y="260648"/>
            <a:ext cx="9751060" cy="828637"/>
          </a:xfrm>
        </p:spPr>
        <p:txBody>
          <a:bodyPr rtlCol="0"/>
          <a:lstStyle/>
          <a:p>
            <a:pPr rtl="0"/>
            <a:r>
              <a:rPr lang="es-ES" sz="4000" dirty="0"/>
              <a:t>Entrenamiento con </a:t>
            </a:r>
            <a:r>
              <a:rPr lang="es-ES" sz="4000" dirty="0" err="1"/>
              <a:t>XGBoost</a:t>
            </a:r>
            <a:endParaRPr lang="es-ES" sz="4000" dirty="0"/>
          </a:p>
        </p:txBody>
      </p:sp>
      <p:sp>
        <p:nvSpPr>
          <p:cNvPr id="5" name="CuadroTexto 4">
            <a:extLst>
              <a:ext uri="{FF2B5EF4-FFF2-40B4-BE49-F238E27FC236}">
                <a16:creationId xmlns:a16="http://schemas.microsoft.com/office/drawing/2014/main" id="{3494F85B-0FAF-3306-090F-898E012AE309}"/>
              </a:ext>
            </a:extLst>
          </p:cNvPr>
          <p:cNvSpPr txBox="1"/>
          <p:nvPr/>
        </p:nvSpPr>
        <p:spPr>
          <a:xfrm>
            <a:off x="189756" y="1706023"/>
            <a:ext cx="6096000" cy="1362937"/>
          </a:xfrm>
          <a:prstGeom prst="rect">
            <a:avLst/>
          </a:prstGeom>
          <a:noFill/>
        </p:spPr>
        <p:txBody>
          <a:bodyPr wrap="square">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Importamos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XGBRegressor</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 de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xgboost</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Entrenamos el modelo con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fit</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 y evaluamos con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mean_squared_error</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a:t>
            </a:r>
          </a:p>
        </p:txBody>
      </p:sp>
      <p:pic>
        <p:nvPicPr>
          <p:cNvPr id="7" name="Imagen 6">
            <a:extLst>
              <a:ext uri="{FF2B5EF4-FFF2-40B4-BE49-F238E27FC236}">
                <a16:creationId xmlns:a16="http://schemas.microsoft.com/office/drawing/2014/main" id="{71879DA3-B77F-DED3-9F5B-64F9421AC543}"/>
              </a:ext>
            </a:extLst>
          </p:cNvPr>
          <p:cNvPicPr>
            <a:picLocks noChangeAspect="1"/>
          </p:cNvPicPr>
          <p:nvPr/>
        </p:nvPicPr>
        <p:blipFill>
          <a:blip r:embed="rId5"/>
          <a:stretch>
            <a:fillRect/>
          </a:stretch>
        </p:blipFill>
        <p:spPr>
          <a:xfrm>
            <a:off x="4438227" y="3068960"/>
            <a:ext cx="7062973" cy="3240360"/>
          </a:xfrm>
          <a:prstGeom prst="rect">
            <a:avLst/>
          </a:prstGeom>
        </p:spPr>
      </p:pic>
      <p:pic>
        <p:nvPicPr>
          <p:cNvPr id="17" name="Imagen 16">
            <a:extLst>
              <a:ext uri="{FF2B5EF4-FFF2-40B4-BE49-F238E27FC236}">
                <a16:creationId xmlns:a16="http://schemas.microsoft.com/office/drawing/2014/main" id="{C3EC0ED8-5BFD-A8DD-AEDC-79B92A664DEB}"/>
              </a:ext>
            </a:extLst>
          </p:cNvPr>
          <p:cNvPicPr>
            <a:picLocks noChangeAspect="1"/>
          </p:cNvPicPr>
          <p:nvPr/>
        </p:nvPicPr>
        <p:blipFill>
          <a:blip r:embed="rId6"/>
          <a:stretch>
            <a:fillRect/>
          </a:stretch>
        </p:blipFill>
        <p:spPr>
          <a:xfrm>
            <a:off x="1180508" y="3933056"/>
            <a:ext cx="1457520" cy="1276742"/>
          </a:xfrm>
          <a:prstGeom prst="rect">
            <a:avLst/>
          </a:prstGeom>
        </p:spPr>
      </p:pic>
      <p:pic>
        <p:nvPicPr>
          <p:cNvPr id="10" name="Audio 9">
            <a:hlinkClick r:id="" action="ppaction://media"/>
            <a:extLst>
              <a:ext uri="{FF2B5EF4-FFF2-40B4-BE49-F238E27FC236}">
                <a16:creationId xmlns:a16="http://schemas.microsoft.com/office/drawing/2014/main" id="{42F2C112-603B-A3D2-F3AD-2F7835381DD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969558106"/>
      </p:ext>
    </p:extLst>
  </p:cSld>
  <p:clrMapOvr>
    <a:masterClrMapping/>
  </p:clrMapOvr>
  <mc:AlternateContent xmlns:mc="http://schemas.openxmlformats.org/markup-compatibility/2006">
    <mc:Choice xmlns:p14="http://schemas.microsoft.com/office/powerpoint/2010/main" Requires="p14">
      <p:transition spd="med" p14:dur="700" advTm="23654">
        <p:fade/>
      </p:transition>
    </mc:Choice>
    <mc:Fallback>
      <p:transition spd="med" advTm="236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8873" y="-25400"/>
            <a:ext cx="12071077" cy="1219200"/>
          </a:xfrm>
        </p:spPr>
        <p:txBody>
          <a:bodyPr rtlCol="0"/>
          <a:lstStyle/>
          <a:p>
            <a:pPr rtl="0"/>
            <a:r>
              <a:rPr lang="es-ES" dirty="0"/>
              <a:t>Entrenamiento con </a:t>
            </a:r>
            <a:r>
              <a:rPr lang="es-ES" dirty="0" err="1"/>
              <a:t>Support</a:t>
            </a:r>
            <a:r>
              <a:rPr lang="es-ES" dirty="0"/>
              <a:t> Vector Machine (SVM)</a:t>
            </a:r>
          </a:p>
        </p:txBody>
      </p:sp>
      <p:sp>
        <p:nvSpPr>
          <p:cNvPr id="8" name="CuadroTexto 7">
            <a:extLst>
              <a:ext uri="{FF2B5EF4-FFF2-40B4-BE49-F238E27FC236}">
                <a16:creationId xmlns:a16="http://schemas.microsoft.com/office/drawing/2014/main" id="{93D6D3F4-2C1E-62B5-1D9F-06EF4CD3C26F}"/>
              </a:ext>
            </a:extLst>
          </p:cNvPr>
          <p:cNvSpPr txBox="1"/>
          <p:nvPr/>
        </p:nvSpPr>
        <p:spPr>
          <a:xfrm>
            <a:off x="8479110" y="1412776"/>
            <a:ext cx="3375942" cy="3046219"/>
          </a:xfrm>
          <a:prstGeom prst="rect">
            <a:avLst/>
          </a:prstGeom>
          <a:noFill/>
        </p:spPr>
        <p:txBody>
          <a:bodyPr wrap="square">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Importamos SVR de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sklearn.svm</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Entrenamos el modelo utilizando el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kernel</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 RBF.</a:t>
            </a:r>
          </a:p>
          <a:p>
            <a:pPr marL="342900" lvl="0" indent="-342900">
              <a:lnSpc>
                <a:spcPct val="107000"/>
              </a:lnSpc>
              <a:spcAft>
                <a:spcPts val="800"/>
              </a:spcAft>
              <a:buSzPts val="1000"/>
              <a:buFont typeface="Symbol" panose="05050102010706020507" pitchFamily="18" charset="2"/>
              <a:buChar char=""/>
              <a:tabLst>
                <a:tab pos="457200" algn="l"/>
              </a:tabLst>
            </a:pP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Evaluamos utilizando </a:t>
            </a:r>
            <a:r>
              <a:rPr lang="es-ES" sz="2400" kern="100" dirty="0" err="1">
                <a:effectLst/>
                <a:latin typeface="Calibri" panose="020F0502020204030204" pitchFamily="34" charset="0"/>
                <a:ea typeface="Calibri" panose="020F0502020204030204" pitchFamily="34" charset="0"/>
                <a:cs typeface="Times New Roman" panose="02020603050405020304" pitchFamily="18" charset="0"/>
              </a:rPr>
              <a:t>mean_squared_error</a:t>
            </a:r>
            <a:r>
              <a:rPr lang="es-ES" sz="2400" kern="100" dirty="0">
                <a:effectLst/>
                <a:latin typeface="Calibri" panose="020F0502020204030204" pitchFamily="34" charset="0"/>
                <a:ea typeface="Calibri" panose="020F0502020204030204" pitchFamily="34" charset="0"/>
                <a:cs typeface="Times New Roman" panose="02020603050405020304" pitchFamily="18" charset="0"/>
              </a:rPr>
              <a:t>.</a:t>
            </a:r>
          </a:p>
        </p:txBody>
      </p:sp>
      <p:pic>
        <p:nvPicPr>
          <p:cNvPr id="10" name="Imagen 9">
            <a:extLst>
              <a:ext uri="{FF2B5EF4-FFF2-40B4-BE49-F238E27FC236}">
                <a16:creationId xmlns:a16="http://schemas.microsoft.com/office/drawing/2014/main" id="{DA6C9FB6-EB76-1938-7A70-E9E2CC1B126F}"/>
              </a:ext>
            </a:extLst>
          </p:cNvPr>
          <p:cNvPicPr>
            <a:picLocks noChangeAspect="1"/>
          </p:cNvPicPr>
          <p:nvPr/>
        </p:nvPicPr>
        <p:blipFill>
          <a:blip r:embed="rId5"/>
          <a:stretch>
            <a:fillRect/>
          </a:stretch>
        </p:blipFill>
        <p:spPr>
          <a:xfrm>
            <a:off x="333773" y="1193800"/>
            <a:ext cx="8042159" cy="4896006"/>
          </a:xfrm>
          <a:prstGeom prst="rect">
            <a:avLst/>
          </a:prstGeom>
        </p:spPr>
      </p:pic>
      <p:pic>
        <p:nvPicPr>
          <p:cNvPr id="19" name="Imagen 18">
            <a:extLst>
              <a:ext uri="{FF2B5EF4-FFF2-40B4-BE49-F238E27FC236}">
                <a16:creationId xmlns:a16="http://schemas.microsoft.com/office/drawing/2014/main" id="{75F3AF9E-9F64-C7FD-A660-0F909ADD078B}"/>
              </a:ext>
            </a:extLst>
          </p:cNvPr>
          <p:cNvPicPr>
            <a:picLocks noChangeAspect="1"/>
          </p:cNvPicPr>
          <p:nvPr/>
        </p:nvPicPr>
        <p:blipFill>
          <a:blip r:embed="rId6"/>
          <a:stretch>
            <a:fillRect/>
          </a:stretch>
        </p:blipFill>
        <p:spPr>
          <a:xfrm>
            <a:off x="9478788" y="4753627"/>
            <a:ext cx="1788611" cy="1383193"/>
          </a:xfrm>
          <a:prstGeom prst="rect">
            <a:avLst/>
          </a:prstGeom>
        </p:spPr>
      </p:pic>
      <p:pic>
        <p:nvPicPr>
          <p:cNvPr id="13" name="Audio 12">
            <a:hlinkClick r:id="" action="ppaction://media"/>
            <a:extLst>
              <a:ext uri="{FF2B5EF4-FFF2-40B4-BE49-F238E27FC236}">
                <a16:creationId xmlns:a16="http://schemas.microsoft.com/office/drawing/2014/main" id="{50978AA0-E80A-3B51-5BB6-43D91C2A959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816923565"/>
      </p:ext>
    </p:extLst>
  </p:cSld>
  <p:clrMapOvr>
    <a:masterClrMapping/>
  </p:clrMapOvr>
  <mc:AlternateContent xmlns:mc="http://schemas.openxmlformats.org/markup-compatibility/2006">
    <mc:Choice xmlns:p14="http://schemas.microsoft.com/office/powerpoint/2010/main" Requires="p14">
      <p:transition spd="med" p14:dur="700" advTm="22250">
        <p:fade/>
      </p:transition>
    </mc:Choice>
    <mc:Fallback>
      <p:transition spd="med" advTm="222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7828" y="188640"/>
            <a:ext cx="10657184" cy="859160"/>
          </a:xfrm>
        </p:spPr>
        <p:txBody>
          <a:bodyPr rtlCol="0">
            <a:normAutofit fontScale="90000"/>
          </a:bodyPr>
          <a:lstStyle/>
          <a:p>
            <a:pPr rtl="0"/>
            <a:r>
              <a:rPr lang="es-ES" dirty="0"/>
              <a:t>Entrenamiento con MLP (Perceptrón Multicapa)</a:t>
            </a:r>
          </a:p>
        </p:txBody>
      </p:sp>
      <p:pic>
        <p:nvPicPr>
          <p:cNvPr id="4" name="Imagen 3">
            <a:extLst>
              <a:ext uri="{FF2B5EF4-FFF2-40B4-BE49-F238E27FC236}">
                <a16:creationId xmlns:a16="http://schemas.microsoft.com/office/drawing/2014/main" id="{6D21A985-1126-070B-7C96-B2CBEE42077C}"/>
              </a:ext>
            </a:extLst>
          </p:cNvPr>
          <p:cNvPicPr>
            <a:picLocks noChangeAspect="1"/>
          </p:cNvPicPr>
          <p:nvPr/>
        </p:nvPicPr>
        <p:blipFill>
          <a:blip r:embed="rId5"/>
          <a:stretch>
            <a:fillRect/>
          </a:stretch>
        </p:blipFill>
        <p:spPr>
          <a:xfrm>
            <a:off x="2349996" y="1268760"/>
            <a:ext cx="8123809" cy="5095238"/>
          </a:xfrm>
          <a:prstGeom prst="rect">
            <a:avLst/>
          </a:prstGeom>
        </p:spPr>
      </p:pic>
      <p:pic>
        <p:nvPicPr>
          <p:cNvPr id="21" name="Imagen 20">
            <a:extLst>
              <a:ext uri="{FF2B5EF4-FFF2-40B4-BE49-F238E27FC236}">
                <a16:creationId xmlns:a16="http://schemas.microsoft.com/office/drawing/2014/main" id="{21CB6079-1442-8226-5065-97B4D46EE065}"/>
              </a:ext>
            </a:extLst>
          </p:cNvPr>
          <p:cNvPicPr>
            <a:picLocks noChangeAspect="1"/>
          </p:cNvPicPr>
          <p:nvPr/>
        </p:nvPicPr>
        <p:blipFill>
          <a:blip r:embed="rId6"/>
          <a:stretch>
            <a:fillRect/>
          </a:stretch>
        </p:blipFill>
        <p:spPr>
          <a:xfrm>
            <a:off x="129337" y="1196752"/>
            <a:ext cx="1788611" cy="1317287"/>
          </a:xfrm>
          <a:prstGeom prst="rect">
            <a:avLst/>
          </a:prstGeom>
        </p:spPr>
      </p:pic>
      <p:pic>
        <p:nvPicPr>
          <p:cNvPr id="7" name="Audio 6">
            <a:hlinkClick r:id="" action="ppaction://media"/>
            <a:extLst>
              <a:ext uri="{FF2B5EF4-FFF2-40B4-BE49-F238E27FC236}">
                <a16:creationId xmlns:a16="http://schemas.microsoft.com/office/drawing/2014/main" id="{23BC0681-6036-71AB-4117-AC9B71F2194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287000155"/>
      </p:ext>
    </p:extLst>
  </p:cSld>
  <p:clrMapOvr>
    <a:masterClrMapping/>
  </p:clrMapOvr>
  <mc:AlternateContent xmlns:mc="http://schemas.openxmlformats.org/markup-compatibility/2006">
    <mc:Choice xmlns:p14="http://schemas.microsoft.com/office/powerpoint/2010/main" Requires="p14">
      <p:transition spd="med" p14:dur="700" advTm="45273">
        <p:fade/>
      </p:transition>
    </mc:Choice>
    <mc:Fallback>
      <p:transition spd="med" advTm="452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ECAAEABE-AFA5-1FBC-6386-F070746CB64B}"/>
              </a:ext>
            </a:extLst>
          </p:cNvPr>
          <p:cNvSpPr txBox="1"/>
          <p:nvPr/>
        </p:nvSpPr>
        <p:spPr>
          <a:xfrm>
            <a:off x="1941128" y="692696"/>
            <a:ext cx="7010424" cy="646331"/>
          </a:xfrm>
          <a:prstGeom prst="rect">
            <a:avLst/>
          </a:prstGeom>
          <a:noFill/>
        </p:spPr>
        <p:txBody>
          <a:bodyPr wrap="square">
            <a:spAutoFit/>
          </a:bodyPr>
          <a:lstStyle/>
          <a:p>
            <a:r>
              <a:rPr lang="es-ES" sz="3600" dirty="0"/>
              <a:t>RESULTADOS DE EVALUACIÓN</a:t>
            </a:r>
          </a:p>
        </p:txBody>
      </p:sp>
      <p:pic>
        <p:nvPicPr>
          <p:cNvPr id="7" name="Imagen 6">
            <a:extLst>
              <a:ext uri="{FF2B5EF4-FFF2-40B4-BE49-F238E27FC236}">
                <a16:creationId xmlns:a16="http://schemas.microsoft.com/office/drawing/2014/main" id="{1D2CBA6F-F250-24B6-ABB6-42B0216D9059}"/>
              </a:ext>
            </a:extLst>
          </p:cNvPr>
          <p:cNvPicPr>
            <a:picLocks noChangeAspect="1"/>
          </p:cNvPicPr>
          <p:nvPr/>
        </p:nvPicPr>
        <p:blipFill>
          <a:blip r:embed="rId5"/>
          <a:stretch>
            <a:fillRect/>
          </a:stretch>
        </p:blipFill>
        <p:spPr>
          <a:xfrm>
            <a:off x="562710" y="2142914"/>
            <a:ext cx="4883630" cy="2622149"/>
          </a:xfrm>
          <a:prstGeom prst="rect">
            <a:avLst/>
          </a:prstGeom>
        </p:spPr>
      </p:pic>
      <p:pic>
        <p:nvPicPr>
          <p:cNvPr id="15" name="Imagen 14">
            <a:extLst>
              <a:ext uri="{FF2B5EF4-FFF2-40B4-BE49-F238E27FC236}">
                <a16:creationId xmlns:a16="http://schemas.microsoft.com/office/drawing/2014/main" id="{841722FE-02A4-1D76-09EF-7ED0540470C0}"/>
              </a:ext>
            </a:extLst>
          </p:cNvPr>
          <p:cNvPicPr>
            <a:picLocks noChangeAspect="1"/>
          </p:cNvPicPr>
          <p:nvPr/>
        </p:nvPicPr>
        <p:blipFill>
          <a:blip r:embed="rId6"/>
          <a:stretch>
            <a:fillRect/>
          </a:stretch>
        </p:blipFill>
        <p:spPr>
          <a:xfrm>
            <a:off x="562710" y="524740"/>
            <a:ext cx="1257582" cy="1280240"/>
          </a:xfrm>
          <a:prstGeom prst="rect">
            <a:avLst/>
          </a:prstGeom>
        </p:spPr>
      </p:pic>
      <p:pic>
        <p:nvPicPr>
          <p:cNvPr id="25" name="Imagen 24">
            <a:extLst>
              <a:ext uri="{FF2B5EF4-FFF2-40B4-BE49-F238E27FC236}">
                <a16:creationId xmlns:a16="http://schemas.microsoft.com/office/drawing/2014/main" id="{79EC45A3-05CF-3144-F683-9538F93C58C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598468" y="3592038"/>
            <a:ext cx="3888432" cy="3016295"/>
          </a:xfrm>
          <a:prstGeom prst="rect">
            <a:avLst/>
          </a:prstGeom>
        </p:spPr>
      </p:pic>
      <p:pic>
        <p:nvPicPr>
          <p:cNvPr id="27" name="Imagen 26">
            <a:extLst>
              <a:ext uri="{FF2B5EF4-FFF2-40B4-BE49-F238E27FC236}">
                <a16:creationId xmlns:a16="http://schemas.microsoft.com/office/drawing/2014/main" id="{F0E3632F-3A9B-33F8-C588-CECA355FC86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398668" y="524740"/>
            <a:ext cx="3677838" cy="2852936"/>
          </a:xfrm>
          <a:prstGeom prst="rect">
            <a:avLst/>
          </a:prstGeom>
        </p:spPr>
      </p:pic>
      <p:pic>
        <p:nvPicPr>
          <p:cNvPr id="30" name="Audio 29">
            <a:hlinkClick r:id="" action="ppaction://media"/>
            <a:extLst>
              <a:ext uri="{FF2B5EF4-FFF2-40B4-BE49-F238E27FC236}">
                <a16:creationId xmlns:a16="http://schemas.microsoft.com/office/drawing/2014/main" id="{BFC9DC28-B6A6-1787-3A75-A9588EC69004}"/>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336900524"/>
      </p:ext>
    </p:extLst>
  </p:cSld>
  <p:clrMapOvr>
    <a:masterClrMapping/>
  </p:clrMapOvr>
  <mc:AlternateContent xmlns:mc="http://schemas.openxmlformats.org/markup-compatibility/2006">
    <mc:Choice xmlns:p14="http://schemas.microsoft.com/office/powerpoint/2010/main" Requires="p14">
      <p:transition spd="med" p14:dur="700" advTm="27884">
        <p:fade/>
      </p:transition>
    </mc:Choice>
    <mc:Fallback>
      <p:transition spd="med" advTm="278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theme/theme1.xml><?xml version="1.0" encoding="utf-8"?>
<a:theme xmlns:a="http://schemas.openxmlformats.org/drawingml/2006/main" name="Radial rojo 16x9">
  <a:themeElements>
    <a:clrScheme name="RedRadial_16x9">
      <a:dk1>
        <a:sysClr val="windowText" lastClr="000000"/>
      </a:dk1>
      <a:lt1>
        <a:sysClr val="window" lastClr="FFFFFF"/>
      </a:lt1>
      <a:dk2>
        <a:srgbClr val="960000"/>
      </a:dk2>
      <a:lt2>
        <a:srgbClr val="BCB49E"/>
      </a:lt2>
      <a:accent1>
        <a:srgbClr val="DDA859"/>
      </a:accent1>
      <a:accent2>
        <a:srgbClr val="968A68"/>
      </a:accent2>
      <a:accent3>
        <a:srgbClr val="D3432B"/>
      </a:accent3>
      <a:accent4>
        <a:srgbClr val="BD9B47"/>
      </a:accent4>
      <a:accent5>
        <a:srgbClr val="618F91"/>
      </a:accent5>
      <a:accent6>
        <a:srgbClr val="DD7323"/>
      </a:accent6>
      <a:hlink>
        <a:srgbClr val="DDA859"/>
      </a:hlink>
      <a:folHlink>
        <a:srgbClr val="968A68"/>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Extreme Shadow">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threePt" dir="tl">
              <a:rot lat="0" lon="0" rev="19800000"/>
            </a:lightRig>
          </a:scene3d>
          <a:sp3d prstMaterial="plastic">
            <a:bevelT w="25400" h="1905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a:effectStyle>
      </a:effectStyleLst>
      <a:bgFillStyleLst>
        <a:solidFill>
          <a:schemeClr val="phClr"/>
        </a:solidFill>
        <a:gradFill rotWithShape="1">
          <a:gsLst>
            <a:gs pos="0">
              <a:schemeClr val="phClr">
                <a:tint val="100000"/>
                <a:shade val="80000"/>
                <a:satMod val="100000"/>
              </a:schemeClr>
            </a:gs>
            <a:gs pos="65000">
              <a:schemeClr val="phClr">
                <a:tint val="100000"/>
                <a:shade val="40000"/>
                <a:satMod val="100000"/>
              </a:schemeClr>
            </a:gs>
            <a:gs pos="100000">
              <a:schemeClr val="phClr">
                <a:shade val="5000"/>
                <a:satMod val="100000"/>
              </a:schemeClr>
            </a:gs>
          </a:gsLst>
          <a:path path="circle">
            <a:fillToRect l="25000" t="25000" r="25000" b="25000"/>
          </a:path>
        </a:gradFill>
        <a:gradFill flip="none" rotWithShape="1">
          <a:gsLst>
            <a:gs pos="17000">
              <a:schemeClr val="phClr"/>
            </a:gs>
            <a:gs pos="71000">
              <a:schemeClr val="phClr">
                <a:tint val="100000"/>
                <a:shade val="40000"/>
                <a:satMod val="100000"/>
              </a:schemeClr>
            </a:gs>
            <a:gs pos="100000">
              <a:schemeClr val="phClr">
                <a:shade val="5000"/>
                <a:satMod val="100000"/>
              </a:schemeClr>
            </a:gs>
          </a:gsLst>
          <a:path path="circle">
            <a:fillToRect l="50000" t="50000" r="50000" b="50000"/>
          </a:path>
          <a:tileRect/>
        </a:grad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800"/>
        </a:defPPr>
      </a:lstStyle>
    </a:txDef>
  </a:objectDefaults>
  <a:extraClrSchemeLst/>
  <a:extLst>
    <a:ext uri="{05A4C25C-085E-4340-85A3-A5531E510DB2}">
      <thm15:themeFamily xmlns:thm15="http://schemas.microsoft.com/office/thememl/2012/main" name="Office_9532507_TF02804895_TF02804895.potx" id="{2E094358-37A7-41FD-8FD9-AF35140AB5E1}" vid="{6EEF7D0C-27E5-4081-AE9F-3209866B2F3D}"/>
    </a:ext>
  </a:extLst>
</a:theme>
</file>

<file path=ppt/theme/theme2.xml><?xml version="1.0" encoding="utf-8"?>
<a:theme xmlns:a="http://schemas.openxmlformats.org/drawingml/2006/main" name="Tema de Office">
  <a:themeElements>
    <a:clrScheme name="RedRadial_16x9">
      <a:dk1>
        <a:sysClr val="windowText" lastClr="000000"/>
      </a:dk1>
      <a:lt1>
        <a:sysClr val="window" lastClr="FFFFFF"/>
      </a:lt1>
      <a:dk2>
        <a:srgbClr val="960000"/>
      </a:dk2>
      <a:lt2>
        <a:srgbClr val="BCB49E"/>
      </a:lt2>
      <a:accent1>
        <a:srgbClr val="DDA859"/>
      </a:accent1>
      <a:accent2>
        <a:srgbClr val="968A68"/>
      </a:accent2>
      <a:accent3>
        <a:srgbClr val="D3432B"/>
      </a:accent3>
      <a:accent4>
        <a:srgbClr val="BD9B47"/>
      </a:accent4>
      <a:accent5>
        <a:srgbClr val="618F91"/>
      </a:accent5>
      <a:accent6>
        <a:srgbClr val="DD7323"/>
      </a:accent6>
      <a:hlink>
        <a:srgbClr val="DDA859"/>
      </a:hlink>
      <a:folHlink>
        <a:srgbClr val="968A68"/>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Extreme Shadow">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threePt" dir="tl">
              <a:rot lat="0" lon="0" rev="19800000"/>
            </a:lightRig>
          </a:scene3d>
          <a:sp3d prstMaterial="plastic">
            <a:bevelT w="25400" h="1905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a:effectStyle>
      </a:effectStyleLst>
      <a:bgFillStyleLst>
        <a:solidFill>
          <a:schemeClr val="phClr"/>
        </a:solidFill>
        <a:gradFill rotWithShape="1">
          <a:gsLst>
            <a:gs pos="0">
              <a:schemeClr val="phClr">
                <a:tint val="100000"/>
                <a:shade val="80000"/>
                <a:satMod val="100000"/>
              </a:schemeClr>
            </a:gs>
            <a:gs pos="65000">
              <a:schemeClr val="phClr">
                <a:tint val="100000"/>
                <a:shade val="40000"/>
                <a:satMod val="100000"/>
              </a:schemeClr>
            </a:gs>
            <a:gs pos="100000">
              <a:schemeClr val="phClr">
                <a:shade val="5000"/>
                <a:satMod val="100000"/>
              </a:schemeClr>
            </a:gs>
          </a:gsLst>
          <a:path path="circle">
            <a:fillToRect l="25000" t="25000" r="25000" b="25000"/>
          </a:path>
        </a:gradFill>
        <a:gradFill flip="none" rotWithShape="1">
          <a:gsLst>
            <a:gs pos="17000">
              <a:schemeClr val="phClr"/>
            </a:gs>
            <a:gs pos="71000">
              <a:schemeClr val="phClr">
                <a:tint val="100000"/>
                <a:shade val="40000"/>
                <a:satMod val="100000"/>
              </a:schemeClr>
            </a:gs>
            <a:gs pos="100000">
              <a:schemeClr val="phClr">
                <a:shade val="5000"/>
                <a:satMod val="10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Tema de Office">
  <a:themeElements>
    <a:clrScheme name="RedRadial_16x9">
      <a:dk1>
        <a:sysClr val="windowText" lastClr="000000"/>
      </a:dk1>
      <a:lt1>
        <a:sysClr val="window" lastClr="FFFFFF"/>
      </a:lt1>
      <a:dk2>
        <a:srgbClr val="960000"/>
      </a:dk2>
      <a:lt2>
        <a:srgbClr val="BCB49E"/>
      </a:lt2>
      <a:accent1>
        <a:srgbClr val="DDA859"/>
      </a:accent1>
      <a:accent2>
        <a:srgbClr val="968A68"/>
      </a:accent2>
      <a:accent3>
        <a:srgbClr val="D3432B"/>
      </a:accent3>
      <a:accent4>
        <a:srgbClr val="BD9B47"/>
      </a:accent4>
      <a:accent5>
        <a:srgbClr val="618F91"/>
      </a:accent5>
      <a:accent6>
        <a:srgbClr val="DD7323"/>
      </a:accent6>
      <a:hlink>
        <a:srgbClr val="DDA859"/>
      </a:hlink>
      <a:folHlink>
        <a:srgbClr val="968A68"/>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Extreme Shadow">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threePt" dir="tl">
              <a:rot lat="0" lon="0" rev="19800000"/>
            </a:lightRig>
          </a:scene3d>
          <a:sp3d prstMaterial="plastic">
            <a:bevelT w="25400" h="1905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a:effectStyle>
      </a:effectStyleLst>
      <a:bgFillStyleLst>
        <a:solidFill>
          <a:schemeClr val="phClr"/>
        </a:solidFill>
        <a:gradFill rotWithShape="1">
          <a:gsLst>
            <a:gs pos="0">
              <a:schemeClr val="phClr">
                <a:tint val="100000"/>
                <a:shade val="80000"/>
                <a:satMod val="100000"/>
              </a:schemeClr>
            </a:gs>
            <a:gs pos="65000">
              <a:schemeClr val="phClr">
                <a:tint val="100000"/>
                <a:shade val="40000"/>
                <a:satMod val="100000"/>
              </a:schemeClr>
            </a:gs>
            <a:gs pos="100000">
              <a:schemeClr val="phClr">
                <a:shade val="5000"/>
                <a:satMod val="100000"/>
              </a:schemeClr>
            </a:gs>
          </a:gsLst>
          <a:path path="circle">
            <a:fillToRect l="25000" t="25000" r="25000" b="25000"/>
          </a:path>
        </a:gradFill>
        <a:gradFill flip="none" rotWithShape="1">
          <a:gsLst>
            <a:gs pos="17000">
              <a:schemeClr val="phClr"/>
            </a:gs>
            <a:gs pos="71000">
              <a:schemeClr val="phClr">
                <a:tint val="100000"/>
                <a:shade val="40000"/>
                <a:satMod val="100000"/>
              </a:schemeClr>
            </a:gs>
            <a:gs pos="100000">
              <a:schemeClr val="phClr">
                <a:shade val="5000"/>
                <a:satMod val="100000"/>
              </a:schemeClr>
            </a:gs>
          </a:gsLst>
          <a:path path="circle">
            <a:fillToRect l="50000" t="50000" r="50000" b="50000"/>
          </a:path>
          <a:tileRect/>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false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1380992</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template makes an impression with its bold red background, radial sunburst pattern, and contrasting black title bar. Consider it for your small business or marketing presentation. Or, take advantage of the red color scheme to make a holiday-themed presentation.  Compatible with PowerPoint 2013 and later, this template offers a variety of slide layouts including title slides, bulleted lists, photo with captions, a sample chart, and blank slide, all in a widescreen (16X9) format.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2011-12-19T18:35:00+00:00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2035-01-01T08:00:00+00:00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TP102804893</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725212</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14</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Props1.xml><?xml version="1.0" encoding="utf-8"?>
<ds:datastoreItem xmlns:ds="http://schemas.openxmlformats.org/officeDocument/2006/customXml" ds:itemID="{0A765CE0-A8A0-42E0-82D2-3F870DB4D5F7}">
  <ds:schemaRefs>
    <ds:schemaRef ds:uri="http://schemas.microsoft.com/sharepoint/v3/contenttype/forms"/>
  </ds:schemaRefs>
</ds:datastoreItem>
</file>

<file path=customXml/itemProps2.xml><?xml version="1.0" encoding="utf-8"?>
<ds:datastoreItem xmlns:ds="http://schemas.openxmlformats.org/officeDocument/2006/customXml" ds:itemID="{41BC18E0-614B-4152-A3EE-8AA2B60C72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5076977-ECB7-44C2-A70D-853BB6B41242}">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4873beb7-5857-4685-be1f-d57550cc96cc"/>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Presentación de líneas circulares rojas (pantalla panorámica)</Template>
  <TotalTime>110</TotalTime>
  <Words>263</Words>
  <Application>Microsoft Office PowerPoint</Application>
  <PresentationFormat>Personalizado</PresentationFormat>
  <Paragraphs>44</Paragraphs>
  <Slides>10</Slides>
  <Notes>10</Notes>
  <HiddenSlides>0</HiddenSlides>
  <MMClips>9</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10</vt:i4>
      </vt:variant>
    </vt:vector>
  </HeadingPairs>
  <TitlesOfParts>
    <vt:vector size="15" baseType="lpstr">
      <vt:lpstr>Arial</vt:lpstr>
      <vt:lpstr>Calibri</vt:lpstr>
      <vt:lpstr>Cambria</vt:lpstr>
      <vt:lpstr>Symbol</vt:lpstr>
      <vt:lpstr>Radial rojo 16x9</vt:lpstr>
      <vt:lpstr>PREDICCIÓN DE LA CALIDAD DEL VINO CON MACHINE LEARNING</vt:lpstr>
      <vt:lpstr>Introducción</vt:lpstr>
      <vt:lpstr>Cargar y Preprocesar los Datos</vt:lpstr>
      <vt:lpstr>Escalado de Características</vt:lpstr>
      <vt:lpstr>Entrenamiento con Random Forest</vt:lpstr>
      <vt:lpstr>Entrenamiento con XGBoost</vt:lpstr>
      <vt:lpstr>Entrenamiento con Support Vector Machine (SVM)</vt:lpstr>
      <vt:lpstr>Entrenamiento con MLP (Perceptrón Multicapa)</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Angela Rodríguez Escabias</dc:creator>
  <cp:lastModifiedBy>Angela Rodríguez Escabias</cp:lastModifiedBy>
  <cp:revision>3</cp:revision>
  <dcterms:created xsi:type="dcterms:W3CDTF">2025-04-03T18:56:22Z</dcterms:created>
  <dcterms:modified xsi:type="dcterms:W3CDTF">2025-04-03T20:46:27Z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